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77" r:id="rId2"/>
    <p:sldId id="280" r:id="rId3"/>
    <p:sldId id="259" r:id="rId4"/>
    <p:sldId id="260" r:id="rId5"/>
    <p:sldId id="275" r:id="rId6"/>
    <p:sldId id="263" r:id="rId7"/>
    <p:sldId id="273" r:id="rId8"/>
    <p:sldId id="271" r:id="rId9"/>
    <p:sldId id="257" r:id="rId10"/>
    <p:sldId id="272" r:id="rId11"/>
    <p:sldId id="256" r:id="rId12"/>
    <p:sldId id="283" r:id="rId13"/>
    <p:sldId id="268" r:id="rId14"/>
    <p:sldId id="281" r:id="rId15"/>
    <p:sldId id="284" r:id="rId16"/>
    <p:sldId id="262" r:id="rId17"/>
    <p:sldId id="267" r:id="rId18"/>
    <p:sldId id="282" r:id="rId19"/>
    <p:sldId id="286" r:id="rId20"/>
    <p:sldId id="279"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6360"/>
    <a:srgbClr val="39918C"/>
    <a:srgbClr val="BF3880"/>
    <a:srgbClr val="FFCA21"/>
    <a:srgbClr val="FFD13F"/>
    <a:srgbClr val="FABE00"/>
    <a:srgbClr val="F4EE00"/>
    <a:srgbClr val="34F8D7"/>
    <a:srgbClr val="C7FDF4"/>
    <a:srgbClr val="46F8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94660"/>
  </p:normalViewPr>
  <p:slideViewPr>
    <p:cSldViewPr snapToGrid="0">
      <p:cViewPr varScale="1">
        <p:scale>
          <a:sx n="67" d="100"/>
          <a:sy n="67" d="100"/>
        </p:scale>
        <p:origin x="568" y="-30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86f49941b5b65ee2" providerId="LiveId" clId="{8D6EB30A-2528-40D0-9B23-27BF228A2B3C}"/>
    <pc:docChg chg="custSel modSld">
      <pc:chgData name="" userId="86f49941b5b65ee2" providerId="LiveId" clId="{8D6EB30A-2528-40D0-9B23-27BF228A2B3C}" dt="2023-04-18T07:10:16.560" v="21" actId="1076"/>
      <pc:docMkLst>
        <pc:docMk/>
      </pc:docMkLst>
      <pc:sldChg chg="addSp delSp modSp">
        <pc:chgData name="" userId="86f49941b5b65ee2" providerId="LiveId" clId="{8D6EB30A-2528-40D0-9B23-27BF228A2B3C}" dt="2023-04-18T07:10:16.560" v="21" actId="1076"/>
        <pc:sldMkLst>
          <pc:docMk/>
          <pc:sldMk cId="2631606409" sldId="279"/>
        </pc:sldMkLst>
        <pc:spChg chg="mod">
          <ac:chgData name="" userId="86f49941b5b65ee2" providerId="LiveId" clId="{8D6EB30A-2528-40D0-9B23-27BF228A2B3C}" dt="2023-04-18T07:10:16.560" v="21" actId="1076"/>
          <ac:spMkLst>
            <pc:docMk/>
            <pc:sldMk cId="2631606409" sldId="279"/>
            <ac:spMk id="2" creationId="{D99F8515-D930-434C-87A1-EF407E361138}"/>
          </ac:spMkLst>
        </pc:spChg>
        <pc:spChg chg="del mod">
          <ac:chgData name="" userId="86f49941b5b65ee2" providerId="LiveId" clId="{8D6EB30A-2528-40D0-9B23-27BF228A2B3C}" dt="2023-04-18T07:09:55.684" v="18"/>
          <ac:spMkLst>
            <pc:docMk/>
            <pc:sldMk cId="2631606409" sldId="279"/>
            <ac:spMk id="3" creationId="{D96B2008-E0CC-4B21-AD04-E73B843C3ED5}"/>
          </ac:spMkLst>
        </pc:spChg>
        <pc:spChg chg="del">
          <ac:chgData name="" userId="86f49941b5b65ee2" providerId="LiveId" clId="{8D6EB30A-2528-40D0-9B23-27BF228A2B3C}" dt="2023-04-18T07:09:45.336" v="15" actId="478"/>
          <ac:spMkLst>
            <pc:docMk/>
            <pc:sldMk cId="2631606409" sldId="279"/>
            <ac:spMk id="9" creationId="{1B6A84C6-CA4A-4353-AE74-20A7CAA1E432}"/>
          </ac:spMkLst>
        </pc:spChg>
        <pc:spChg chg="del">
          <ac:chgData name="" userId="86f49941b5b65ee2" providerId="LiveId" clId="{8D6EB30A-2528-40D0-9B23-27BF228A2B3C}" dt="2023-04-18T07:09:43.675" v="14" actId="478"/>
          <ac:spMkLst>
            <pc:docMk/>
            <pc:sldMk cId="2631606409" sldId="279"/>
            <ac:spMk id="11" creationId="{94949719-4634-42D7-B6E4-50D7AD985845}"/>
          </ac:spMkLst>
        </pc:spChg>
        <pc:spChg chg="del">
          <ac:chgData name="" userId="86f49941b5b65ee2" providerId="LiveId" clId="{8D6EB30A-2528-40D0-9B23-27BF228A2B3C}" dt="2023-04-18T07:09:38.467" v="11" actId="478"/>
          <ac:spMkLst>
            <pc:docMk/>
            <pc:sldMk cId="2631606409" sldId="279"/>
            <ac:spMk id="12" creationId="{14805382-E7FD-47BC-9F01-68195CE74CE0}"/>
          </ac:spMkLst>
        </pc:spChg>
        <pc:spChg chg="del mod">
          <ac:chgData name="" userId="86f49941b5b65ee2" providerId="LiveId" clId="{8D6EB30A-2528-40D0-9B23-27BF228A2B3C}" dt="2023-04-18T07:09:38.468" v="13"/>
          <ac:spMkLst>
            <pc:docMk/>
            <pc:sldMk cId="2631606409" sldId="279"/>
            <ac:spMk id="13" creationId="{E46D97D8-ADB8-4C6E-AD36-E8C516C1DE5B}"/>
          </ac:spMkLst>
        </pc:spChg>
        <pc:spChg chg="add mod">
          <ac:chgData name="" userId="86f49941b5b65ee2" providerId="LiveId" clId="{8D6EB30A-2528-40D0-9B23-27BF228A2B3C}" dt="2023-04-18T07:10:06.768" v="20" actId="571"/>
          <ac:spMkLst>
            <pc:docMk/>
            <pc:sldMk cId="2631606409" sldId="279"/>
            <ac:spMk id="18" creationId="{E62D2C3E-19FC-4AC6-92DB-3A715B3DE0B9}"/>
          </ac:spMkLst>
        </pc:spChg>
        <pc:spChg chg="add mod">
          <ac:chgData name="" userId="86f49941b5b65ee2" providerId="LiveId" clId="{8D6EB30A-2528-40D0-9B23-27BF228A2B3C}" dt="2023-04-18T07:10:06.768" v="20" actId="571"/>
          <ac:spMkLst>
            <pc:docMk/>
            <pc:sldMk cId="2631606409" sldId="279"/>
            <ac:spMk id="19" creationId="{23D8A9EB-A2DC-455B-AFA4-6E94D86718C8}"/>
          </ac:spMkLst>
        </pc:spChg>
        <pc:grpChg chg="add mod">
          <ac:chgData name="" userId="86f49941b5b65ee2" providerId="LiveId" clId="{8D6EB30A-2528-40D0-9B23-27BF228A2B3C}" dt="2023-04-18T07:10:06.768" v="20" actId="571"/>
          <ac:grpSpMkLst>
            <pc:docMk/>
            <pc:sldMk cId="2631606409" sldId="279"/>
            <ac:grpSpMk id="14" creationId="{BCA446A7-0B1C-43B9-BA92-CCA94D9C4646}"/>
          </ac:grpSpMkLst>
        </pc:grpChg>
      </pc:sldChg>
    </pc:docChg>
  </pc:docChgLst>
  <pc:docChgLst>
    <pc:chgData userId="86f49941b5b65ee2" providerId="LiveId" clId="{9AFE072B-901B-4790-9523-46C604AA63A6}"/>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86f49941b5b65ee2/Desktop/CSS%20Data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86f49941b5b65ee2/Desktop/CSS%20Datashee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86f49941b5b65ee2/Desktop/CSS%20Datashee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86f49941b5b65ee2/Desktop/CSS%20Data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86f49941b5b65ee2/Desktop/CSS%20Datashee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86f49941b5b65ee2/Desktop/CSS%20Datas.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A79-478B-9933-3F3C1613F82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A79-478B-9933-3F3C1613F82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A79-478B-9933-3F3C1613F82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A79-478B-9933-3F3C1613F825}"/>
              </c:ext>
            </c:extLst>
          </c:dPt>
          <c:cat>
            <c:strRef>
              <c:f>'[CSS Datas.xlsx]Sheet1'!$I$67:$I$70</c:f>
              <c:strCache>
                <c:ptCount val="4"/>
                <c:pt idx="0">
                  <c:v>General</c:v>
                </c:pt>
                <c:pt idx="1">
                  <c:v>SC</c:v>
                </c:pt>
                <c:pt idx="2">
                  <c:v>ST</c:v>
                </c:pt>
                <c:pt idx="3">
                  <c:v>OBC</c:v>
                </c:pt>
              </c:strCache>
            </c:strRef>
          </c:cat>
          <c:val>
            <c:numRef>
              <c:f>'[CSS Datas.xlsx]Sheet1'!$J$67:$J$70</c:f>
              <c:numCache>
                <c:formatCode>General</c:formatCode>
                <c:ptCount val="4"/>
                <c:pt idx="0">
                  <c:v>36</c:v>
                </c:pt>
                <c:pt idx="1">
                  <c:v>17</c:v>
                </c:pt>
                <c:pt idx="2">
                  <c:v>4</c:v>
                </c:pt>
                <c:pt idx="3">
                  <c:v>3</c:v>
                </c:pt>
              </c:numCache>
            </c:numRef>
          </c:val>
          <c:extLst>
            <c:ext xmlns:c16="http://schemas.microsoft.com/office/drawing/2014/chart" uri="{C3380CC4-5D6E-409C-BE32-E72D297353CC}">
              <c16:uniqueId val="{00000008-0A79-478B-9933-3F3C1613F82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39F-4E2F-AEA0-54ED3DBBBF8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39F-4E2F-AEA0-54ED3DBBBF84}"/>
              </c:ext>
            </c:extLst>
          </c:dPt>
          <c:cat>
            <c:strRef>
              <c:f>'[CSS Datas.xlsx]Sheet1'!$K$82:$K$83</c:f>
              <c:strCache>
                <c:ptCount val="2"/>
                <c:pt idx="0">
                  <c:v>Secondary School</c:v>
                </c:pt>
                <c:pt idx="1">
                  <c:v>Higher Secondary School</c:v>
                </c:pt>
              </c:strCache>
            </c:strRef>
          </c:cat>
          <c:val>
            <c:numRef>
              <c:f>'[CSS Datas.xlsx]Sheet1'!$L$82:$L$83</c:f>
              <c:numCache>
                <c:formatCode>General</c:formatCode>
                <c:ptCount val="2"/>
                <c:pt idx="0">
                  <c:v>45</c:v>
                </c:pt>
                <c:pt idx="1">
                  <c:v>15</c:v>
                </c:pt>
              </c:numCache>
            </c:numRef>
          </c:val>
          <c:extLst>
            <c:ext xmlns:c16="http://schemas.microsoft.com/office/drawing/2014/chart" uri="{C3380CC4-5D6E-409C-BE32-E72D297353CC}">
              <c16:uniqueId val="{00000004-339F-4E2F-AEA0-54ED3DBBBF8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1"/>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'[CSS Datas.xlsx]Sheet1'!$U$113</c:f>
              <c:strCache>
                <c:ptCount val="1"/>
                <c:pt idx="0">
                  <c:v>Boys PreTest</c:v>
                </c:pt>
              </c:strCache>
            </c:strRef>
          </c:tx>
          <c:spPr>
            <a:ln w="22225" cap="rnd">
              <a:solidFill>
                <a:schemeClr val="accent2"/>
              </a:solidFill>
              <a:round/>
            </a:ln>
            <a:effectLst/>
          </c:spPr>
          <c:marker>
            <c:symbol val="diamond"/>
            <c:size val="6"/>
            <c:spPr>
              <a:solidFill>
                <a:schemeClr val="accent2"/>
              </a:solidFill>
              <a:ln w="9525">
                <a:solidFill>
                  <a:schemeClr val="accent2"/>
                </a:solidFill>
                <a:round/>
              </a:ln>
              <a:effectLst/>
            </c:spPr>
          </c:marker>
          <c:val>
            <c:numRef>
              <c:f>'[CSS Datas.xlsx]Sheet1'!$U$114:$U$143</c:f>
              <c:numCache>
                <c:formatCode>General</c:formatCode>
                <c:ptCount val="30"/>
                <c:pt idx="0">
                  <c:v>29</c:v>
                </c:pt>
                <c:pt idx="1">
                  <c:v>30</c:v>
                </c:pt>
                <c:pt idx="2">
                  <c:v>28</c:v>
                </c:pt>
                <c:pt idx="3">
                  <c:v>37</c:v>
                </c:pt>
                <c:pt idx="4">
                  <c:v>28</c:v>
                </c:pt>
                <c:pt idx="5">
                  <c:v>38</c:v>
                </c:pt>
                <c:pt idx="6">
                  <c:v>39</c:v>
                </c:pt>
                <c:pt idx="7">
                  <c:v>32</c:v>
                </c:pt>
                <c:pt idx="8">
                  <c:v>37</c:v>
                </c:pt>
                <c:pt idx="9">
                  <c:v>32</c:v>
                </c:pt>
                <c:pt idx="10">
                  <c:v>38</c:v>
                </c:pt>
                <c:pt idx="11">
                  <c:v>29</c:v>
                </c:pt>
                <c:pt idx="12">
                  <c:v>32</c:v>
                </c:pt>
                <c:pt idx="13">
                  <c:v>30</c:v>
                </c:pt>
                <c:pt idx="14">
                  <c:v>30</c:v>
                </c:pt>
                <c:pt idx="15">
                  <c:v>28</c:v>
                </c:pt>
                <c:pt idx="16">
                  <c:v>29</c:v>
                </c:pt>
                <c:pt idx="17">
                  <c:v>27</c:v>
                </c:pt>
                <c:pt idx="18">
                  <c:v>29</c:v>
                </c:pt>
                <c:pt idx="19">
                  <c:v>29</c:v>
                </c:pt>
                <c:pt idx="20">
                  <c:v>27</c:v>
                </c:pt>
                <c:pt idx="21">
                  <c:v>27</c:v>
                </c:pt>
                <c:pt idx="22">
                  <c:v>36</c:v>
                </c:pt>
                <c:pt idx="23">
                  <c:v>29</c:v>
                </c:pt>
                <c:pt idx="24">
                  <c:v>37</c:v>
                </c:pt>
                <c:pt idx="25">
                  <c:v>29</c:v>
                </c:pt>
                <c:pt idx="26">
                  <c:v>28</c:v>
                </c:pt>
                <c:pt idx="27">
                  <c:v>28</c:v>
                </c:pt>
                <c:pt idx="28">
                  <c:v>37</c:v>
                </c:pt>
                <c:pt idx="29">
                  <c:v>28</c:v>
                </c:pt>
              </c:numCache>
            </c:numRef>
          </c:val>
          <c:smooth val="0"/>
          <c:extLst>
            <c:ext xmlns:c16="http://schemas.microsoft.com/office/drawing/2014/chart" uri="{C3380CC4-5D6E-409C-BE32-E72D297353CC}">
              <c16:uniqueId val="{00000000-491F-470D-915C-904C01C6F157}"/>
            </c:ext>
          </c:extLst>
        </c:ser>
        <c:ser>
          <c:idx val="1"/>
          <c:order val="1"/>
          <c:tx>
            <c:strRef>
              <c:f>'[CSS Datas.xlsx]Sheet1'!$AB$113</c:f>
              <c:strCache>
                <c:ptCount val="1"/>
                <c:pt idx="0">
                  <c:v>Girls Pretest</c:v>
                </c:pt>
              </c:strCache>
            </c:strRef>
          </c:tx>
          <c:spPr>
            <a:ln w="22225" cap="rnd">
              <a:solidFill>
                <a:schemeClr val="accent4"/>
              </a:solidFill>
              <a:round/>
            </a:ln>
            <a:effectLst/>
          </c:spPr>
          <c:marker>
            <c:symbol val="square"/>
            <c:size val="6"/>
            <c:spPr>
              <a:solidFill>
                <a:schemeClr val="accent4"/>
              </a:solidFill>
              <a:ln w="9525">
                <a:solidFill>
                  <a:schemeClr val="accent4"/>
                </a:solidFill>
                <a:round/>
              </a:ln>
              <a:effectLst/>
            </c:spPr>
          </c:marker>
          <c:val>
            <c:numRef>
              <c:f>'[CSS Datas.xlsx]Sheet1'!$AB$114:$AB$143</c:f>
              <c:numCache>
                <c:formatCode>General</c:formatCode>
                <c:ptCount val="30"/>
                <c:pt idx="0">
                  <c:v>35</c:v>
                </c:pt>
                <c:pt idx="1">
                  <c:v>33</c:v>
                </c:pt>
                <c:pt idx="2">
                  <c:v>28</c:v>
                </c:pt>
                <c:pt idx="3">
                  <c:v>28</c:v>
                </c:pt>
                <c:pt idx="4">
                  <c:v>37</c:v>
                </c:pt>
                <c:pt idx="5">
                  <c:v>43</c:v>
                </c:pt>
                <c:pt idx="6">
                  <c:v>37</c:v>
                </c:pt>
                <c:pt idx="7">
                  <c:v>39</c:v>
                </c:pt>
                <c:pt idx="8">
                  <c:v>41</c:v>
                </c:pt>
                <c:pt idx="9">
                  <c:v>41</c:v>
                </c:pt>
                <c:pt idx="10">
                  <c:v>27</c:v>
                </c:pt>
                <c:pt idx="11">
                  <c:v>36</c:v>
                </c:pt>
                <c:pt idx="12">
                  <c:v>31</c:v>
                </c:pt>
                <c:pt idx="13">
                  <c:v>33</c:v>
                </c:pt>
                <c:pt idx="14">
                  <c:v>40</c:v>
                </c:pt>
                <c:pt idx="15">
                  <c:v>29</c:v>
                </c:pt>
                <c:pt idx="16">
                  <c:v>33</c:v>
                </c:pt>
                <c:pt idx="17">
                  <c:v>37</c:v>
                </c:pt>
                <c:pt idx="18">
                  <c:v>40</c:v>
                </c:pt>
                <c:pt idx="19">
                  <c:v>36</c:v>
                </c:pt>
                <c:pt idx="20">
                  <c:v>41</c:v>
                </c:pt>
                <c:pt idx="21">
                  <c:v>38</c:v>
                </c:pt>
                <c:pt idx="22">
                  <c:v>34</c:v>
                </c:pt>
                <c:pt idx="23">
                  <c:v>32</c:v>
                </c:pt>
                <c:pt idx="24">
                  <c:v>32</c:v>
                </c:pt>
                <c:pt idx="25">
                  <c:v>29</c:v>
                </c:pt>
                <c:pt idx="26">
                  <c:v>36</c:v>
                </c:pt>
                <c:pt idx="27">
                  <c:v>34</c:v>
                </c:pt>
                <c:pt idx="28">
                  <c:v>41</c:v>
                </c:pt>
                <c:pt idx="29">
                  <c:v>35</c:v>
                </c:pt>
              </c:numCache>
            </c:numRef>
          </c:val>
          <c:smooth val="0"/>
          <c:extLst>
            <c:ext xmlns:c16="http://schemas.microsoft.com/office/drawing/2014/chart" uri="{C3380CC4-5D6E-409C-BE32-E72D297353CC}">
              <c16:uniqueId val="{00000001-491F-470D-915C-904C01C6F157}"/>
            </c:ext>
          </c:extLst>
        </c:ser>
        <c:dLbls>
          <c:showLegendKey val="0"/>
          <c:showVal val="0"/>
          <c:showCatName val="0"/>
          <c:showSerName val="0"/>
          <c:showPercent val="0"/>
          <c:showBubbleSize val="0"/>
        </c:dLbls>
        <c:marker val="1"/>
        <c:smooth val="0"/>
        <c:axId val="1818914480"/>
        <c:axId val="1809536656"/>
      </c:lineChart>
      <c:catAx>
        <c:axId val="1818914480"/>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809536656"/>
        <c:crosses val="autoZero"/>
        <c:auto val="1"/>
        <c:lblAlgn val="ctr"/>
        <c:lblOffset val="100"/>
        <c:noMultiLvlLbl val="0"/>
      </c:catAx>
      <c:valAx>
        <c:axId val="1809536656"/>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1891448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3BFAD4-24A6-4A7C-91D3-1F6DD03FB239}" type="datetimeFigureOut">
              <a:rPr lang="en-US" smtClean="0"/>
              <a:t>4/18/2023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3E9355-CD68-4BAA-8A5D-917CF27BE88E}" type="slidenum">
              <a:rPr lang="en-US" smtClean="0"/>
              <a:t>‹#›</a:t>
            </a:fld>
            <a:endParaRPr lang="en-US"/>
          </a:p>
        </p:txBody>
      </p:sp>
    </p:spTree>
    <p:extLst>
      <p:ext uri="{BB962C8B-B14F-4D97-AF65-F5344CB8AC3E}">
        <p14:creationId xmlns:p14="http://schemas.microsoft.com/office/powerpoint/2010/main" val="2070567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Good evening one and all present here. I, Raktim Dhara will be presenting on impact analysis on reproductive health module. I want to thank my faculty guide, prof </a:t>
            </a:r>
            <a:r>
              <a:rPr lang="en-US" b="0" dirty="0" err="1"/>
              <a:t>nirmal</a:t>
            </a:r>
            <a:r>
              <a:rPr lang="en-US" b="0" dirty="0"/>
              <a:t> </a:t>
            </a:r>
            <a:r>
              <a:rPr lang="en-US" b="0" dirty="0" err="1"/>
              <a:t>mandal</a:t>
            </a:r>
            <a:r>
              <a:rPr lang="en-US" b="0" dirty="0"/>
              <a:t> and reporting officer Munendra sir for all the guidance I have got. </a:t>
            </a:r>
          </a:p>
        </p:txBody>
      </p:sp>
      <p:sp>
        <p:nvSpPr>
          <p:cNvPr id="4" name="Slide Number Placeholder 3"/>
          <p:cNvSpPr>
            <a:spLocks noGrp="1"/>
          </p:cNvSpPr>
          <p:nvPr>
            <p:ph type="sldNum" sz="quarter" idx="5"/>
          </p:nvPr>
        </p:nvSpPr>
        <p:spPr/>
        <p:txBody>
          <a:bodyPr/>
          <a:lstStyle/>
          <a:p>
            <a:fld id="{BD3E9355-CD68-4BAA-8A5D-917CF27BE88E}" type="slidenum">
              <a:rPr lang="en-US" smtClean="0"/>
              <a:t>1</a:t>
            </a:fld>
            <a:endParaRPr lang="en-US"/>
          </a:p>
        </p:txBody>
      </p:sp>
    </p:spTree>
    <p:extLst>
      <p:ext uri="{BB962C8B-B14F-4D97-AF65-F5344CB8AC3E}">
        <p14:creationId xmlns:p14="http://schemas.microsoft.com/office/powerpoint/2010/main" val="3921369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done a pre test comparison between boys and girls to find out their knowledge level about reproductive health using independent sample t test. Independent </a:t>
            </a:r>
            <a:r>
              <a:rPr lang="en-US" dirty="0" err="1"/>
              <a:t>variableis</a:t>
            </a:r>
            <a:r>
              <a:rPr lang="en-US" dirty="0"/>
              <a:t> gender and </a:t>
            </a:r>
            <a:r>
              <a:rPr lang="en-US" dirty="0" err="1"/>
              <a:t>devendent</a:t>
            </a:r>
            <a:r>
              <a:rPr lang="en-US" dirty="0"/>
              <a:t> variable pre test score./</a:t>
            </a:r>
          </a:p>
          <a:p>
            <a:r>
              <a:rPr lang="en-US" dirty="0"/>
              <a:t>Now if we compare the means of both groups, girls mean is higher./</a:t>
            </a:r>
          </a:p>
          <a:p>
            <a:r>
              <a:rPr lang="en-US" dirty="0"/>
              <a:t>The gap is </a:t>
            </a:r>
            <a:r>
              <a:rPr lang="en-US" dirty="0" err="1"/>
              <a:t>is</a:t>
            </a:r>
            <a:r>
              <a:rPr lang="en-US" dirty="0"/>
              <a:t> almost 3.</a:t>
            </a:r>
          </a:p>
          <a:p>
            <a:r>
              <a:rPr lang="en-US" dirty="0"/>
              <a:t>Now if we look at the </a:t>
            </a:r>
            <a:r>
              <a:rPr lang="en-US" dirty="0" err="1"/>
              <a:t>indepent</a:t>
            </a:r>
            <a:r>
              <a:rPr lang="en-US" dirty="0"/>
              <a:t> sample t test table, first we have to look at the sig value of the </a:t>
            </a:r>
            <a:r>
              <a:rPr lang="en-US" dirty="0" err="1"/>
              <a:t>levene’s</a:t>
            </a:r>
            <a:r>
              <a:rPr lang="en-US" dirty="0"/>
              <a:t> test,/</a:t>
            </a:r>
          </a:p>
          <a:p>
            <a:r>
              <a:rPr lang="en-US" dirty="0"/>
              <a:t>The rule for </a:t>
            </a:r>
            <a:r>
              <a:rPr lang="en-US" dirty="0" err="1"/>
              <a:t>levene’s</a:t>
            </a:r>
            <a:r>
              <a:rPr lang="en-US" dirty="0"/>
              <a:t> test is if sig value is greater than 0.05, then we have to interpret the top row. Otherwise interpret the lower one. Here we can see the sig value is higher than 0.05, so we will look at the top row./</a:t>
            </a:r>
          </a:p>
          <a:p>
            <a:r>
              <a:rPr lang="en-US" dirty="0"/>
              <a:t>Next we have to look for the p value. This sig 2 tailed value and p value is similar./</a:t>
            </a:r>
          </a:p>
          <a:p>
            <a:r>
              <a:rPr lang="en-US" dirty="0"/>
              <a:t>Now if the p value is less than equal to 0.05 the test is significant.</a:t>
            </a:r>
          </a:p>
          <a:p>
            <a:r>
              <a:rPr lang="en-US" dirty="0"/>
              <a:t>We can see that, girls had more knowledge than the boys about the reproductive health./</a:t>
            </a:r>
          </a:p>
          <a:p>
            <a:r>
              <a:rPr lang="en-US" dirty="0"/>
              <a:t>This a line graph of pre test scores of boys and girls.</a:t>
            </a:r>
          </a:p>
          <a:p>
            <a:endParaRPr lang="en-US" dirty="0"/>
          </a:p>
          <a:p>
            <a:endParaRPr lang="en-US" dirty="0"/>
          </a:p>
        </p:txBody>
      </p:sp>
      <p:sp>
        <p:nvSpPr>
          <p:cNvPr id="4" name="Slide Number Placeholder 3"/>
          <p:cNvSpPr>
            <a:spLocks noGrp="1"/>
          </p:cNvSpPr>
          <p:nvPr>
            <p:ph type="sldNum" sz="quarter" idx="5"/>
          </p:nvPr>
        </p:nvSpPr>
        <p:spPr/>
        <p:txBody>
          <a:bodyPr/>
          <a:lstStyle/>
          <a:p>
            <a:fld id="{BD3E9355-CD68-4BAA-8A5D-917CF27BE88E}" type="slidenum">
              <a:rPr lang="en-US" smtClean="0"/>
              <a:t>13</a:t>
            </a:fld>
            <a:endParaRPr lang="en-US"/>
          </a:p>
        </p:txBody>
      </p:sp>
    </p:spTree>
    <p:extLst>
      <p:ext uri="{BB962C8B-B14F-4D97-AF65-F5344CB8AC3E}">
        <p14:creationId xmlns:p14="http://schemas.microsoft.com/office/powerpoint/2010/main" val="3900056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is a big constraint this study. If we get more time perhaps the intervention would create more impact.</a:t>
            </a:r>
          </a:p>
          <a:p>
            <a:r>
              <a:rPr lang="en-US" dirty="0" err="1"/>
              <a:t>Somethimes</a:t>
            </a:r>
            <a:r>
              <a:rPr lang="en-US" dirty="0"/>
              <a:t> I feel than children were giving only the </a:t>
            </a:r>
            <a:r>
              <a:rPr lang="en-US" dirty="0" err="1"/>
              <a:t>correst</a:t>
            </a:r>
            <a:r>
              <a:rPr lang="en-US" dirty="0"/>
              <a:t> answers instead of telling what they actually thought.</a:t>
            </a:r>
          </a:p>
          <a:p>
            <a:r>
              <a:rPr lang="en-US" dirty="0"/>
              <a:t>I feel that face to face interactions would be much better than the telephonic interviews.</a:t>
            </a:r>
          </a:p>
          <a:p>
            <a:r>
              <a:rPr lang="en-US" dirty="0"/>
              <a:t>Because of the time constraints, I have to choose a smaller sample. If the sample was bigger, the study would be more </a:t>
            </a:r>
            <a:r>
              <a:rPr lang="en-US" dirty="0" err="1"/>
              <a:t>acuurate</a:t>
            </a:r>
            <a:r>
              <a:rPr lang="en-US" dirty="0"/>
              <a: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For the final scoring, there is scope for human error to have occurred while the interviewer was assessing the children.</a:t>
            </a:r>
          </a:p>
          <a:p>
            <a:r>
              <a:rPr lang="en-US" dirty="0"/>
              <a:t> </a:t>
            </a:r>
          </a:p>
        </p:txBody>
      </p:sp>
      <p:sp>
        <p:nvSpPr>
          <p:cNvPr id="4" name="Slide Number Placeholder 3"/>
          <p:cNvSpPr>
            <a:spLocks noGrp="1"/>
          </p:cNvSpPr>
          <p:nvPr>
            <p:ph type="sldNum" sz="quarter" idx="5"/>
          </p:nvPr>
        </p:nvSpPr>
        <p:spPr/>
        <p:txBody>
          <a:bodyPr/>
          <a:lstStyle/>
          <a:p>
            <a:fld id="{BD3E9355-CD68-4BAA-8A5D-917CF27BE88E}" type="slidenum">
              <a:rPr lang="en-US" smtClean="0"/>
              <a:t>16</a:t>
            </a:fld>
            <a:endParaRPr lang="en-US"/>
          </a:p>
        </p:txBody>
      </p:sp>
    </p:spTree>
    <p:extLst>
      <p:ext uri="{BB962C8B-B14F-4D97-AF65-F5344CB8AC3E}">
        <p14:creationId xmlns:p14="http://schemas.microsoft.com/office/powerpoint/2010/main" val="230350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my internship I have faced many problems like network connectivity issue, understanding the dialects from the children. This online internship is also a bag barrier. So, adaptation is needed in every step./</a:t>
            </a:r>
          </a:p>
          <a:p>
            <a:r>
              <a:rPr lang="en-US" sz="1200" b="0" i="0" u="none" strike="noStrike" kern="1200" baseline="0" dirty="0">
                <a:solidFill>
                  <a:schemeClr val="tx1"/>
                </a:solidFill>
                <a:latin typeface="+mn-lt"/>
                <a:ea typeface="+mn-ea"/>
                <a:cs typeface="+mn-cs"/>
              </a:rPr>
              <a:t>For this study I have talked with many children. Talks with them about their reactions to difficult situations, we </a:t>
            </a:r>
            <a:r>
              <a:rPr lang="en-US" sz="1200" b="0" i="0" u="none" strike="noStrike" kern="1200" baseline="0" dirty="0" err="1">
                <a:solidFill>
                  <a:schemeClr val="tx1"/>
                </a:solidFill>
                <a:latin typeface="+mn-lt"/>
                <a:ea typeface="+mn-ea"/>
                <a:cs typeface="+mn-cs"/>
              </a:rPr>
              <a:t>realised</a:t>
            </a:r>
            <a:r>
              <a:rPr lang="en-US" sz="1200" b="0" i="0" u="none" strike="noStrike" kern="1200" baseline="0" dirty="0">
                <a:solidFill>
                  <a:schemeClr val="tx1"/>
                </a:solidFill>
                <a:latin typeface="+mn-lt"/>
                <a:ea typeface="+mn-ea"/>
                <a:cs typeface="+mn-cs"/>
              </a:rPr>
              <a:t> that a lot of them looked even daunting situations as challenges that could be overcome. It is often said that children can show you how to dream without inhibitions, but it was refreshing and humbling to see youth from impoverished backgrounds strive to rise beyond what life dealt to them./ </a:t>
            </a:r>
            <a:endParaRPr lang="en-US" dirty="0"/>
          </a:p>
          <a:p>
            <a:r>
              <a:rPr lang="en-US" dirty="0"/>
              <a:t> For this project , first time I have tried SPSS and it is interesting to learn all the different data analysis models like ANOVA, t – tests./</a:t>
            </a:r>
          </a:p>
          <a:p>
            <a:r>
              <a:rPr lang="en-US" dirty="0"/>
              <a:t>And last but not the least, field internships are always much better than the online internship./ </a:t>
            </a:r>
          </a:p>
        </p:txBody>
      </p:sp>
      <p:sp>
        <p:nvSpPr>
          <p:cNvPr id="4" name="Slide Number Placeholder 3"/>
          <p:cNvSpPr>
            <a:spLocks noGrp="1"/>
          </p:cNvSpPr>
          <p:nvPr>
            <p:ph type="sldNum" sz="quarter" idx="5"/>
          </p:nvPr>
        </p:nvSpPr>
        <p:spPr/>
        <p:txBody>
          <a:bodyPr/>
          <a:lstStyle/>
          <a:p>
            <a:fld id="{BD3E9355-CD68-4BAA-8A5D-917CF27BE88E}" type="slidenum">
              <a:rPr lang="en-US" smtClean="0"/>
              <a:t>17</a:t>
            </a:fld>
            <a:endParaRPr lang="en-US"/>
          </a:p>
        </p:txBody>
      </p:sp>
    </p:spTree>
    <p:extLst>
      <p:ext uri="{BB962C8B-B14F-4D97-AF65-F5344CB8AC3E}">
        <p14:creationId xmlns:p14="http://schemas.microsoft.com/office/powerpoint/2010/main" val="3531809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say that the more we share knowledge, the more you get. But I find it that we don’t talk about our reproductive health openly. Somehow we have made the ‘ Sex’ word a taboo. For the girl children, they still can discuss somethings with their mothers but boys are not the same. Fathers need to initiate the conversations with the boys. Children </a:t>
            </a:r>
            <a:r>
              <a:rPr lang="en-US" dirty="0" err="1"/>
              <a:t>shouls</a:t>
            </a:r>
            <a:r>
              <a:rPr lang="en-US" dirty="0"/>
              <a:t> learn about this topics from an early age. Otherwise a 2-3 years school will not be enough.</a:t>
            </a:r>
          </a:p>
        </p:txBody>
      </p:sp>
      <p:sp>
        <p:nvSpPr>
          <p:cNvPr id="4" name="Slide Number Placeholder 3"/>
          <p:cNvSpPr>
            <a:spLocks noGrp="1"/>
          </p:cNvSpPr>
          <p:nvPr>
            <p:ph type="sldNum" sz="quarter" idx="5"/>
          </p:nvPr>
        </p:nvSpPr>
        <p:spPr/>
        <p:txBody>
          <a:bodyPr/>
          <a:lstStyle/>
          <a:p>
            <a:fld id="{BD3E9355-CD68-4BAA-8A5D-917CF27BE88E}" type="slidenum">
              <a:rPr lang="en-US" smtClean="0"/>
              <a:t>18</a:t>
            </a:fld>
            <a:endParaRPr lang="en-US"/>
          </a:p>
        </p:txBody>
      </p:sp>
    </p:spTree>
    <p:extLst>
      <p:ext uri="{BB962C8B-B14F-4D97-AF65-F5344CB8AC3E}">
        <p14:creationId xmlns:p14="http://schemas.microsoft.com/office/powerpoint/2010/main" val="2316963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 today I will talk about the organization, context, objectives, methodology, data analysis, findings and concluding it with my learnings.</a:t>
            </a:r>
          </a:p>
          <a:p>
            <a:endParaRPr lang="en-US" b="0" dirty="0"/>
          </a:p>
        </p:txBody>
      </p:sp>
      <p:sp>
        <p:nvSpPr>
          <p:cNvPr id="4" name="Slide Number Placeholder 3"/>
          <p:cNvSpPr>
            <a:spLocks noGrp="1"/>
          </p:cNvSpPr>
          <p:nvPr>
            <p:ph type="sldNum" sz="quarter" idx="5"/>
          </p:nvPr>
        </p:nvSpPr>
        <p:spPr/>
        <p:txBody>
          <a:bodyPr/>
          <a:lstStyle/>
          <a:p>
            <a:fld id="{BD3E9355-CD68-4BAA-8A5D-917CF27BE88E}" type="slidenum">
              <a:rPr lang="en-US" smtClean="0"/>
              <a:t>2</a:t>
            </a:fld>
            <a:endParaRPr lang="en-US"/>
          </a:p>
        </p:txBody>
      </p:sp>
    </p:spTree>
    <p:extLst>
      <p:ext uri="{BB962C8B-B14F-4D97-AF65-F5344CB8AC3E}">
        <p14:creationId xmlns:p14="http://schemas.microsoft.com/office/powerpoint/2010/main" val="3398737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0" kern="1200" dirty="0">
                <a:solidFill>
                  <a:schemeClr val="tx1"/>
                </a:solidFill>
                <a:effectLst/>
                <a:latin typeface="+mn-lt"/>
                <a:ea typeface="+mn-ea"/>
                <a:cs typeface="+mn-cs"/>
              </a:rPr>
              <a:t>So as my friend Manisha also told Seva Mandir is a non-profit </a:t>
            </a:r>
            <a:r>
              <a:rPr lang="en-US" sz="1050" b="0" kern="1200" dirty="0" err="1">
                <a:solidFill>
                  <a:schemeClr val="tx1"/>
                </a:solidFill>
                <a:effectLst/>
                <a:latin typeface="+mn-lt"/>
                <a:ea typeface="+mn-ea"/>
                <a:cs typeface="+mn-cs"/>
              </a:rPr>
              <a:t>organisation</a:t>
            </a:r>
            <a:r>
              <a:rPr lang="en-US" sz="1050" b="0" kern="1200" dirty="0">
                <a:solidFill>
                  <a:schemeClr val="tx1"/>
                </a:solidFill>
                <a:effectLst/>
                <a:latin typeface="+mn-lt"/>
                <a:ea typeface="+mn-ea"/>
                <a:cs typeface="+mn-cs"/>
              </a:rPr>
              <a:t> based in Udaipur, southern Rajasthan, India. The </a:t>
            </a:r>
            <a:r>
              <a:rPr lang="en-US" sz="1050" b="0" kern="1200" dirty="0" err="1">
                <a:solidFill>
                  <a:schemeClr val="tx1"/>
                </a:solidFill>
                <a:effectLst/>
                <a:latin typeface="+mn-lt"/>
                <a:ea typeface="+mn-ea"/>
                <a:cs typeface="+mn-cs"/>
              </a:rPr>
              <a:t>organisation</a:t>
            </a:r>
            <a:r>
              <a:rPr lang="en-US" sz="1050" b="0" kern="1200" dirty="0">
                <a:solidFill>
                  <a:schemeClr val="tx1"/>
                </a:solidFill>
                <a:effectLst/>
                <a:latin typeface="+mn-lt"/>
                <a:ea typeface="+mn-ea"/>
                <a:cs typeface="+mn-cs"/>
              </a:rPr>
              <a:t> was founded in 1968 by Dr Mohan Singh Mehta, who had been a distinguished Ambassador, administrator and educationalist.</a:t>
            </a:r>
          </a:p>
          <a:p>
            <a:r>
              <a:rPr lang="en-US" sz="1050" b="0" kern="1200" dirty="0">
                <a:solidFill>
                  <a:schemeClr val="tx1"/>
                </a:solidFill>
                <a:effectLst/>
                <a:latin typeface="+mn-lt"/>
                <a:ea typeface="+mn-ea"/>
                <a:cs typeface="+mn-cs"/>
              </a:rPr>
              <a:t>Their overall work revolves around Natural Resource Management, Women Empowerment, Education, Childcare, Malnutrition,/</a:t>
            </a:r>
          </a:p>
          <a:p>
            <a:endParaRPr lang="en-US" sz="1050" b="0" dirty="0"/>
          </a:p>
        </p:txBody>
      </p:sp>
      <p:sp>
        <p:nvSpPr>
          <p:cNvPr id="4" name="Slide Number Placeholder 3"/>
          <p:cNvSpPr>
            <a:spLocks noGrp="1"/>
          </p:cNvSpPr>
          <p:nvPr>
            <p:ph type="sldNum" sz="quarter" idx="5"/>
          </p:nvPr>
        </p:nvSpPr>
        <p:spPr/>
        <p:txBody>
          <a:bodyPr/>
          <a:lstStyle/>
          <a:p>
            <a:fld id="{BD3E9355-CD68-4BAA-8A5D-917CF27BE88E}" type="slidenum">
              <a:rPr lang="en-US" smtClean="0"/>
              <a:t>3</a:t>
            </a:fld>
            <a:endParaRPr lang="en-US"/>
          </a:p>
        </p:txBody>
      </p:sp>
    </p:spTree>
    <p:extLst>
      <p:ext uri="{BB962C8B-B14F-4D97-AF65-F5344CB8AC3E}">
        <p14:creationId xmlns:p14="http://schemas.microsoft.com/office/powerpoint/2010/main" val="1140994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Water -Sanitation and </a:t>
            </a:r>
            <a:r>
              <a:rPr lang="en-US" sz="1200" b="0" kern="1200" dirty="0" err="1">
                <a:solidFill>
                  <a:schemeClr val="tx1"/>
                </a:solidFill>
                <a:effectLst/>
                <a:latin typeface="+mn-lt"/>
                <a:ea typeface="+mn-ea"/>
                <a:cs typeface="+mn-cs"/>
              </a:rPr>
              <a:t>Hygeine</a:t>
            </a:r>
            <a:r>
              <a:rPr lang="en-US" sz="1200" b="0" kern="1200" dirty="0">
                <a:solidFill>
                  <a:schemeClr val="tx1"/>
                </a:solidFill>
                <a:effectLst/>
                <a:latin typeface="+mn-lt"/>
                <a:ea typeface="+mn-ea"/>
                <a:cs typeface="+mn-cs"/>
              </a:rPr>
              <a:t>, and increasing the livelihood opportunities of the people./</a:t>
            </a:r>
            <a:endParaRPr lang="en-US" dirty="0"/>
          </a:p>
        </p:txBody>
      </p:sp>
      <p:sp>
        <p:nvSpPr>
          <p:cNvPr id="4" name="Slide Number Placeholder 3"/>
          <p:cNvSpPr>
            <a:spLocks noGrp="1"/>
          </p:cNvSpPr>
          <p:nvPr>
            <p:ph type="sldNum" sz="quarter" idx="5"/>
          </p:nvPr>
        </p:nvSpPr>
        <p:spPr/>
        <p:txBody>
          <a:bodyPr/>
          <a:lstStyle/>
          <a:p>
            <a:fld id="{BD3E9355-CD68-4BAA-8A5D-917CF27BE88E}" type="slidenum">
              <a:rPr lang="en-US" smtClean="0"/>
              <a:t>4</a:t>
            </a:fld>
            <a:endParaRPr lang="en-US"/>
          </a:p>
        </p:txBody>
      </p:sp>
    </p:spTree>
    <p:extLst>
      <p:ext uri="{BB962C8B-B14F-4D97-AF65-F5344CB8AC3E}">
        <p14:creationId xmlns:p14="http://schemas.microsoft.com/office/powerpoint/2010/main" val="2048973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3 years ago Seva Mandir started a program, ‘Rural Football Program on Youth of Rajasthan’ emphasizes predominantly on adolescents(14-18yrs) to enhance interpersonal skills such as communication, leadership, teamwork etc. In addition, organization has taken effective steps to address concerns such as good and bad touch, water sanitation and hygiene, gender equality, reproductive health, and non-communicable diseases. In respect of these different modules (or guidebooks) are being prepared. I was assigned to prepare one such module on ‘Reproductive Health’. Organization told me that if they find the module effective, then the module will be implemented over all the children.</a:t>
            </a:r>
          </a:p>
          <a:p>
            <a:r>
              <a:rPr lang="en-US" sz="1200" b="0" kern="1200" dirty="0">
                <a:solidFill>
                  <a:schemeClr val="tx1"/>
                </a:solidFill>
                <a:effectLst/>
                <a:latin typeface="+mn-lt"/>
                <a:ea typeface="+mn-ea"/>
                <a:cs typeface="+mn-cs"/>
              </a:rPr>
              <a:t>That’s why I have done an Impact Assessment of the module.</a:t>
            </a:r>
          </a:p>
          <a:p>
            <a:endParaRPr lang="en-US" b="0" dirty="0"/>
          </a:p>
        </p:txBody>
      </p:sp>
      <p:sp>
        <p:nvSpPr>
          <p:cNvPr id="4" name="Slide Number Placeholder 3"/>
          <p:cNvSpPr>
            <a:spLocks noGrp="1"/>
          </p:cNvSpPr>
          <p:nvPr>
            <p:ph type="sldNum" sz="quarter" idx="5"/>
          </p:nvPr>
        </p:nvSpPr>
        <p:spPr/>
        <p:txBody>
          <a:bodyPr/>
          <a:lstStyle/>
          <a:p>
            <a:fld id="{BD3E9355-CD68-4BAA-8A5D-917CF27BE88E}" type="slidenum">
              <a:rPr lang="en-US" smtClean="0"/>
              <a:t>5</a:t>
            </a:fld>
            <a:endParaRPr lang="en-US"/>
          </a:p>
        </p:txBody>
      </p:sp>
    </p:spTree>
    <p:extLst>
      <p:ext uri="{BB962C8B-B14F-4D97-AF65-F5344CB8AC3E}">
        <p14:creationId xmlns:p14="http://schemas.microsoft.com/office/powerpoint/2010/main" val="2028411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After the basic introduction of the project, organization provided a list of children who are under their program. Selected 60 children as the sample.  There are 6 YRCs (Youth Resource Center) and from every YRC choose 10 children. 5 girls and 5 boys./</a:t>
            </a:r>
          </a:p>
          <a:p>
            <a:r>
              <a:rPr lang="en-US" sz="1200" kern="1200" dirty="0">
                <a:solidFill>
                  <a:schemeClr val="tx1"/>
                </a:solidFill>
                <a:effectLst/>
                <a:latin typeface="+mn-lt"/>
                <a:ea typeface="+mn-ea"/>
                <a:cs typeface="+mn-cs"/>
              </a:rPr>
              <a:t>For the evaluation 2 set of questionnaires have been prepared respectively for Pre – Test &amp; Post – Test. Each questionnaire consisting of 10 questions. Used 5 point Likert Scale for the rating. (1-5)./</a:t>
            </a:r>
          </a:p>
          <a:p>
            <a:r>
              <a:rPr lang="en-US" sz="1200" kern="1200" dirty="0">
                <a:solidFill>
                  <a:schemeClr val="tx1"/>
                </a:solidFill>
                <a:effectLst/>
                <a:latin typeface="+mn-lt"/>
                <a:ea typeface="+mn-ea"/>
                <a:cs typeface="+mn-cs"/>
              </a:rPr>
              <a:t>All the primary data have been collected through telephonic interview. /</a:t>
            </a:r>
          </a:p>
          <a:p>
            <a:r>
              <a:rPr lang="en-US" sz="1200" kern="1200" dirty="0">
                <a:solidFill>
                  <a:schemeClr val="tx1"/>
                </a:solidFill>
                <a:effectLst/>
                <a:latin typeface="+mn-lt"/>
                <a:ea typeface="+mn-ea"/>
                <a:cs typeface="+mn-cs"/>
              </a:rPr>
              <a:t>Depending upon the Pre – Test data collected, a targeted module has been prepared to enhance the respected subject knowledge./</a:t>
            </a:r>
          </a:p>
          <a:p>
            <a:r>
              <a:rPr lang="en-US" sz="1200" kern="1200" dirty="0">
                <a:solidFill>
                  <a:schemeClr val="tx1"/>
                </a:solidFill>
                <a:effectLst/>
                <a:latin typeface="+mn-lt"/>
                <a:ea typeface="+mn-ea"/>
                <a:cs typeface="+mn-cs"/>
              </a:rPr>
              <a:t>Pilot test conducted through Zoom for 30 children, which was my test group./</a:t>
            </a:r>
          </a:p>
          <a:p>
            <a:r>
              <a:rPr lang="en-US" sz="1200" kern="1200" dirty="0">
                <a:solidFill>
                  <a:schemeClr val="tx1"/>
                </a:solidFill>
                <a:effectLst/>
                <a:latin typeface="+mn-lt"/>
                <a:ea typeface="+mn-ea"/>
                <a:cs typeface="+mn-cs"/>
              </a:rPr>
              <a:t>After 21 days Post- Test data collected from the same 60 children over phone./</a:t>
            </a:r>
          </a:p>
          <a:p>
            <a:r>
              <a:rPr lang="en-US" sz="1200" kern="1200" dirty="0">
                <a:solidFill>
                  <a:schemeClr val="tx1"/>
                </a:solidFill>
                <a:effectLst/>
                <a:latin typeface="+mn-lt"/>
                <a:ea typeface="+mn-ea"/>
                <a:cs typeface="+mn-cs"/>
              </a:rPr>
              <a:t>All the data have been analyzed with the help of SPSS./</a:t>
            </a:r>
          </a:p>
          <a:p>
            <a:endParaRPr lang="en-US" dirty="0"/>
          </a:p>
        </p:txBody>
      </p:sp>
      <p:sp>
        <p:nvSpPr>
          <p:cNvPr id="4" name="Slide Number Placeholder 3"/>
          <p:cNvSpPr>
            <a:spLocks noGrp="1"/>
          </p:cNvSpPr>
          <p:nvPr>
            <p:ph type="sldNum" sz="quarter" idx="5"/>
          </p:nvPr>
        </p:nvSpPr>
        <p:spPr/>
        <p:txBody>
          <a:bodyPr/>
          <a:lstStyle/>
          <a:p>
            <a:fld id="{BD3E9355-CD68-4BAA-8A5D-917CF27BE88E}" type="slidenum">
              <a:rPr lang="en-US" smtClean="0"/>
              <a:t>7</a:t>
            </a:fld>
            <a:endParaRPr lang="en-US"/>
          </a:p>
        </p:txBody>
      </p:sp>
    </p:spTree>
    <p:extLst>
      <p:ext uri="{BB962C8B-B14F-4D97-AF65-F5344CB8AC3E}">
        <p14:creationId xmlns:p14="http://schemas.microsoft.com/office/powerpoint/2010/main" val="2084198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My primary data source was 60 children, from which I have received all the data./</a:t>
            </a:r>
          </a:p>
          <a:p>
            <a:r>
              <a:rPr lang="en-US" sz="1200" b="0" kern="1200" dirty="0">
                <a:solidFill>
                  <a:schemeClr val="tx1"/>
                </a:solidFill>
                <a:effectLst/>
                <a:latin typeface="+mn-lt"/>
                <a:ea typeface="+mn-ea"/>
                <a:cs typeface="+mn-cs"/>
              </a:rPr>
              <a:t>For the secondary data, I looked at the organizational resources, Literature review mainly Biology Books, different websites and I have also watched multiple YouTube videos./</a:t>
            </a:r>
          </a:p>
          <a:p>
            <a:endParaRPr lang="en-US" b="0" dirty="0"/>
          </a:p>
        </p:txBody>
      </p:sp>
      <p:sp>
        <p:nvSpPr>
          <p:cNvPr id="4" name="Slide Number Placeholder 3"/>
          <p:cNvSpPr>
            <a:spLocks noGrp="1"/>
          </p:cNvSpPr>
          <p:nvPr>
            <p:ph type="sldNum" sz="quarter" idx="5"/>
          </p:nvPr>
        </p:nvSpPr>
        <p:spPr/>
        <p:txBody>
          <a:bodyPr/>
          <a:lstStyle/>
          <a:p>
            <a:fld id="{BD3E9355-CD68-4BAA-8A5D-917CF27BE88E}" type="slidenum">
              <a:rPr lang="en-US" smtClean="0"/>
              <a:t>8</a:t>
            </a:fld>
            <a:endParaRPr lang="en-US"/>
          </a:p>
        </p:txBody>
      </p:sp>
    </p:spTree>
    <p:extLst>
      <p:ext uri="{BB962C8B-B14F-4D97-AF65-F5344CB8AC3E}">
        <p14:creationId xmlns:p14="http://schemas.microsoft.com/office/powerpoint/2010/main" val="476926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the geographical coverage of my study. I have taken data from these 6 YRCs, which all come under the Udaipur District of Rajasthan./</a:t>
            </a:r>
          </a:p>
          <a:p>
            <a:endParaRPr lang="en-US" b="0" dirty="0"/>
          </a:p>
        </p:txBody>
      </p:sp>
      <p:sp>
        <p:nvSpPr>
          <p:cNvPr id="4" name="Slide Number Placeholder 3"/>
          <p:cNvSpPr>
            <a:spLocks noGrp="1"/>
          </p:cNvSpPr>
          <p:nvPr>
            <p:ph type="sldNum" sz="quarter" idx="5"/>
          </p:nvPr>
        </p:nvSpPr>
        <p:spPr/>
        <p:txBody>
          <a:bodyPr/>
          <a:lstStyle/>
          <a:p>
            <a:fld id="{BD3E9355-CD68-4BAA-8A5D-917CF27BE88E}" type="slidenum">
              <a:rPr lang="en-US" smtClean="0"/>
              <a:t>10</a:t>
            </a:fld>
            <a:endParaRPr lang="en-US"/>
          </a:p>
        </p:txBody>
      </p:sp>
    </p:spTree>
    <p:extLst>
      <p:ext uri="{BB962C8B-B14F-4D97-AF65-F5344CB8AC3E}">
        <p14:creationId xmlns:p14="http://schemas.microsoft.com/office/powerpoint/2010/main" val="3872940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a:t>
            </a:r>
            <a:r>
              <a:rPr lang="en-US" dirty="0" err="1"/>
              <a:t>Samle</a:t>
            </a:r>
            <a:r>
              <a:rPr lang="en-US" dirty="0"/>
              <a:t> Size 60. Test Group 30, Control Group 30.</a:t>
            </a:r>
          </a:p>
          <a:p>
            <a:r>
              <a:rPr lang="en-US" dirty="0"/>
              <a:t>From each YRC, 5 children are in control group, 5 are in test group./</a:t>
            </a:r>
          </a:p>
          <a:p>
            <a:r>
              <a:rPr lang="en-US" dirty="0"/>
              <a:t>The age of the children are </a:t>
            </a:r>
            <a:r>
              <a:rPr lang="en-US" dirty="0" err="1"/>
              <a:t>betwwn</a:t>
            </a:r>
            <a:r>
              <a:rPr lang="en-US" dirty="0"/>
              <a:t> 14 to 18./</a:t>
            </a:r>
          </a:p>
        </p:txBody>
      </p:sp>
      <p:sp>
        <p:nvSpPr>
          <p:cNvPr id="4" name="Slide Number Placeholder 3"/>
          <p:cNvSpPr>
            <a:spLocks noGrp="1"/>
          </p:cNvSpPr>
          <p:nvPr>
            <p:ph type="sldNum" sz="quarter" idx="5"/>
          </p:nvPr>
        </p:nvSpPr>
        <p:spPr/>
        <p:txBody>
          <a:bodyPr/>
          <a:lstStyle/>
          <a:p>
            <a:fld id="{BD3E9355-CD68-4BAA-8A5D-917CF27BE88E}" type="slidenum">
              <a:rPr lang="en-US" smtClean="0"/>
              <a:t>11</a:t>
            </a:fld>
            <a:endParaRPr lang="en-US"/>
          </a:p>
        </p:txBody>
      </p:sp>
    </p:spTree>
    <p:extLst>
      <p:ext uri="{BB962C8B-B14F-4D97-AF65-F5344CB8AC3E}">
        <p14:creationId xmlns:p14="http://schemas.microsoft.com/office/powerpoint/2010/main" val="1204640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9E143-FE9B-4F97-9CF7-738AD603DD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7262C3-F3B0-4024-8570-EA86C2F571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9C2666-891C-44EC-90CD-009842C5D1BA}"/>
              </a:ext>
            </a:extLst>
          </p:cNvPr>
          <p:cNvSpPr>
            <a:spLocks noGrp="1"/>
          </p:cNvSpPr>
          <p:nvPr>
            <p:ph type="dt" sz="half" idx="10"/>
          </p:nvPr>
        </p:nvSpPr>
        <p:spPr/>
        <p:txBody>
          <a:bodyPr/>
          <a:lstStyle/>
          <a:p>
            <a:fld id="{DDDF22A7-8D16-424F-8E0F-7CBE13573B6D}" type="datetimeFigureOut">
              <a:rPr lang="en-US" smtClean="0"/>
              <a:t>4/18/2023</a:t>
            </a:fld>
            <a:endParaRPr lang="en-US"/>
          </a:p>
        </p:txBody>
      </p:sp>
      <p:sp>
        <p:nvSpPr>
          <p:cNvPr id="5" name="Footer Placeholder 4">
            <a:extLst>
              <a:ext uri="{FF2B5EF4-FFF2-40B4-BE49-F238E27FC236}">
                <a16:creationId xmlns:a16="http://schemas.microsoft.com/office/drawing/2014/main" id="{1E0D5662-E9F9-4A7D-BA5D-34AAD4EAD0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0BFAB8-A60B-4CE1-AEF2-ACF2AE923926}"/>
              </a:ext>
            </a:extLst>
          </p:cNvPr>
          <p:cNvSpPr>
            <a:spLocks noGrp="1"/>
          </p:cNvSpPr>
          <p:nvPr>
            <p:ph type="sldNum" sz="quarter" idx="12"/>
          </p:nvPr>
        </p:nvSpPr>
        <p:spPr/>
        <p:txBody>
          <a:bodyPr/>
          <a:lstStyle/>
          <a:p>
            <a:fld id="{4B605D61-9408-459F-AD4B-92730A4A13B9}" type="slidenum">
              <a:rPr lang="en-US" smtClean="0"/>
              <a:t>‹#›</a:t>
            </a:fld>
            <a:endParaRPr lang="en-US"/>
          </a:p>
        </p:txBody>
      </p:sp>
    </p:spTree>
    <p:extLst>
      <p:ext uri="{BB962C8B-B14F-4D97-AF65-F5344CB8AC3E}">
        <p14:creationId xmlns:p14="http://schemas.microsoft.com/office/powerpoint/2010/main" val="1072978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FD781-15A6-4C8F-9653-9B4B38E605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77413A-BA44-4D0E-A813-826CFC0E1E7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3ED8A-D9D4-4AA5-9036-6B71C2638351}"/>
              </a:ext>
            </a:extLst>
          </p:cNvPr>
          <p:cNvSpPr>
            <a:spLocks noGrp="1"/>
          </p:cNvSpPr>
          <p:nvPr>
            <p:ph type="dt" sz="half" idx="10"/>
          </p:nvPr>
        </p:nvSpPr>
        <p:spPr/>
        <p:txBody>
          <a:bodyPr/>
          <a:lstStyle/>
          <a:p>
            <a:fld id="{DDDF22A7-8D16-424F-8E0F-7CBE13573B6D}" type="datetimeFigureOut">
              <a:rPr lang="en-US" smtClean="0"/>
              <a:t>4/18/2023</a:t>
            </a:fld>
            <a:endParaRPr lang="en-US"/>
          </a:p>
        </p:txBody>
      </p:sp>
      <p:sp>
        <p:nvSpPr>
          <p:cNvPr id="5" name="Footer Placeholder 4">
            <a:extLst>
              <a:ext uri="{FF2B5EF4-FFF2-40B4-BE49-F238E27FC236}">
                <a16:creationId xmlns:a16="http://schemas.microsoft.com/office/drawing/2014/main" id="{B4E43A1C-3E77-4105-BD89-844ADC78B6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CA22F5-7CCD-415B-A0DF-3C1C5AD842BB}"/>
              </a:ext>
            </a:extLst>
          </p:cNvPr>
          <p:cNvSpPr>
            <a:spLocks noGrp="1"/>
          </p:cNvSpPr>
          <p:nvPr>
            <p:ph type="sldNum" sz="quarter" idx="12"/>
          </p:nvPr>
        </p:nvSpPr>
        <p:spPr/>
        <p:txBody>
          <a:bodyPr/>
          <a:lstStyle/>
          <a:p>
            <a:fld id="{4B605D61-9408-459F-AD4B-92730A4A13B9}" type="slidenum">
              <a:rPr lang="en-US" smtClean="0"/>
              <a:t>‹#›</a:t>
            </a:fld>
            <a:endParaRPr lang="en-US"/>
          </a:p>
        </p:txBody>
      </p:sp>
    </p:spTree>
    <p:extLst>
      <p:ext uri="{BB962C8B-B14F-4D97-AF65-F5344CB8AC3E}">
        <p14:creationId xmlns:p14="http://schemas.microsoft.com/office/powerpoint/2010/main" val="4148226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FDC93F-B20A-44A7-8F83-EC0F32D66A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5BD3CC-D9BD-4401-A97A-1C5DB204DC5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43C1A2-D804-4930-9447-11488A34FBBF}"/>
              </a:ext>
            </a:extLst>
          </p:cNvPr>
          <p:cNvSpPr>
            <a:spLocks noGrp="1"/>
          </p:cNvSpPr>
          <p:nvPr>
            <p:ph type="dt" sz="half" idx="10"/>
          </p:nvPr>
        </p:nvSpPr>
        <p:spPr/>
        <p:txBody>
          <a:bodyPr/>
          <a:lstStyle/>
          <a:p>
            <a:fld id="{DDDF22A7-8D16-424F-8E0F-7CBE13573B6D}" type="datetimeFigureOut">
              <a:rPr lang="en-US" smtClean="0"/>
              <a:t>4/18/2023</a:t>
            </a:fld>
            <a:endParaRPr lang="en-US"/>
          </a:p>
        </p:txBody>
      </p:sp>
      <p:sp>
        <p:nvSpPr>
          <p:cNvPr id="5" name="Footer Placeholder 4">
            <a:extLst>
              <a:ext uri="{FF2B5EF4-FFF2-40B4-BE49-F238E27FC236}">
                <a16:creationId xmlns:a16="http://schemas.microsoft.com/office/drawing/2014/main" id="{98526A10-B21F-4CCA-8167-8D8CE2121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AB8D7-9961-47C2-93A5-FEEC81A01A67}"/>
              </a:ext>
            </a:extLst>
          </p:cNvPr>
          <p:cNvSpPr>
            <a:spLocks noGrp="1"/>
          </p:cNvSpPr>
          <p:nvPr>
            <p:ph type="sldNum" sz="quarter" idx="12"/>
          </p:nvPr>
        </p:nvSpPr>
        <p:spPr/>
        <p:txBody>
          <a:bodyPr/>
          <a:lstStyle/>
          <a:p>
            <a:fld id="{4B605D61-9408-459F-AD4B-92730A4A13B9}" type="slidenum">
              <a:rPr lang="en-US" smtClean="0"/>
              <a:t>‹#›</a:t>
            </a:fld>
            <a:endParaRPr lang="en-US"/>
          </a:p>
        </p:txBody>
      </p:sp>
    </p:spTree>
    <p:extLst>
      <p:ext uri="{BB962C8B-B14F-4D97-AF65-F5344CB8AC3E}">
        <p14:creationId xmlns:p14="http://schemas.microsoft.com/office/powerpoint/2010/main" val="688988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82806-F81A-48BE-886F-BBAA53A061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BBBF08-BF90-4D6F-BDB2-748B440854E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A53948-5F9A-4FD1-A0D3-A1E59AB9783B}"/>
              </a:ext>
            </a:extLst>
          </p:cNvPr>
          <p:cNvSpPr>
            <a:spLocks noGrp="1"/>
          </p:cNvSpPr>
          <p:nvPr>
            <p:ph type="dt" sz="half" idx="10"/>
          </p:nvPr>
        </p:nvSpPr>
        <p:spPr/>
        <p:txBody>
          <a:bodyPr/>
          <a:lstStyle/>
          <a:p>
            <a:fld id="{DDDF22A7-8D16-424F-8E0F-7CBE13573B6D}" type="datetimeFigureOut">
              <a:rPr lang="en-US" smtClean="0"/>
              <a:t>4/18/2023</a:t>
            </a:fld>
            <a:endParaRPr lang="en-US"/>
          </a:p>
        </p:txBody>
      </p:sp>
      <p:sp>
        <p:nvSpPr>
          <p:cNvPr id="5" name="Footer Placeholder 4">
            <a:extLst>
              <a:ext uri="{FF2B5EF4-FFF2-40B4-BE49-F238E27FC236}">
                <a16:creationId xmlns:a16="http://schemas.microsoft.com/office/drawing/2014/main" id="{DA30B236-5B00-40B3-8D6C-D908FE0B13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A39FC6-171E-405F-9645-CDF59E0C33F9}"/>
              </a:ext>
            </a:extLst>
          </p:cNvPr>
          <p:cNvSpPr>
            <a:spLocks noGrp="1"/>
          </p:cNvSpPr>
          <p:nvPr>
            <p:ph type="sldNum" sz="quarter" idx="12"/>
          </p:nvPr>
        </p:nvSpPr>
        <p:spPr/>
        <p:txBody>
          <a:bodyPr/>
          <a:lstStyle/>
          <a:p>
            <a:fld id="{4B605D61-9408-459F-AD4B-92730A4A13B9}" type="slidenum">
              <a:rPr lang="en-US" smtClean="0"/>
              <a:t>‹#›</a:t>
            </a:fld>
            <a:endParaRPr lang="en-US"/>
          </a:p>
        </p:txBody>
      </p:sp>
    </p:spTree>
    <p:extLst>
      <p:ext uri="{BB962C8B-B14F-4D97-AF65-F5344CB8AC3E}">
        <p14:creationId xmlns:p14="http://schemas.microsoft.com/office/powerpoint/2010/main" val="495764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EC78C-3D1F-43A5-9B2F-C9E9223F17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E1D193-146A-4CB1-9531-39DA88EEC0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D9AC7CB-DA1A-4834-B5C9-5CC302D2706E}"/>
              </a:ext>
            </a:extLst>
          </p:cNvPr>
          <p:cNvSpPr>
            <a:spLocks noGrp="1"/>
          </p:cNvSpPr>
          <p:nvPr>
            <p:ph type="dt" sz="half" idx="10"/>
          </p:nvPr>
        </p:nvSpPr>
        <p:spPr/>
        <p:txBody>
          <a:bodyPr/>
          <a:lstStyle/>
          <a:p>
            <a:fld id="{DDDF22A7-8D16-424F-8E0F-7CBE13573B6D}" type="datetimeFigureOut">
              <a:rPr lang="en-US" smtClean="0"/>
              <a:t>4/18/2023</a:t>
            </a:fld>
            <a:endParaRPr lang="en-US"/>
          </a:p>
        </p:txBody>
      </p:sp>
      <p:sp>
        <p:nvSpPr>
          <p:cNvPr id="5" name="Footer Placeholder 4">
            <a:extLst>
              <a:ext uri="{FF2B5EF4-FFF2-40B4-BE49-F238E27FC236}">
                <a16:creationId xmlns:a16="http://schemas.microsoft.com/office/drawing/2014/main" id="{E98FA719-4732-408B-88BA-0971CF5DF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B79BC3-E926-454A-A19F-532F96506890}"/>
              </a:ext>
            </a:extLst>
          </p:cNvPr>
          <p:cNvSpPr>
            <a:spLocks noGrp="1"/>
          </p:cNvSpPr>
          <p:nvPr>
            <p:ph type="sldNum" sz="quarter" idx="12"/>
          </p:nvPr>
        </p:nvSpPr>
        <p:spPr/>
        <p:txBody>
          <a:bodyPr/>
          <a:lstStyle/>
          <a:p>
            <a:fld id="{4B605D61-9408-459F-AD4B-92730A4A13B9}" type="slidenum">
              <a:rPr lang="en-US" smtClean="0"/>
              <a:t>‹#›</a:t>
            </a:fld>
            <a:endParaRPr lang="en-US"/>
          </a:p>
        </p:txBody>
      </p:sp>
    </p:spTree>
    <p:extLst>
      <p:ext uri="{BB962C8B-B14F-4D97-AF65-F5344CB8AC3E}">
        <p14:creationId xmlns:p14="http://schemas.microsoft.com/office/powerpoint/2010/main" val="763226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02B23-BB04-41BB-BC2F-63C8A043F7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E17873-2809-478C-A157-2717D09A2A0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62A25F-8CB8-4976-A24D-E8844AADD3A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D97477-8092-4F60-8433-41A14B504F19}"/>
              </a:ext>
            </a:extLst>
          </p:cNvPr>
          <p:cNvSpPr>
            <a:spLocks noGrp="1"/>
          </p:cNvSpPr>
          <p:nvPr>
            <p:ph type="dt" sz="half" idx="10"/>
          </p:nvPr>
        </p:nvSpPr>
        <p:spPr/>
        <p:txBody>
          <a:bodyPr/>
          <a:lstStyle/>
          <a:p>
            <a:fld id="{DDDF22A7-8D16-424F-8E0F-7CBE13573B6D}" type="datetimeFigureOut">
              <a:rPr lang="en-US" smtClean="0"/>
              <a:t>4/18/2023</a:t>
            </a:fld>
            <a:endParaRPr lang="en-US"/>
          </a:p>
        </p:txBody>
      </p:sp>
      <p:sp>
        <p:nvSpPr>
          <p:cNvPr id="6" name="Footer Placeholder 5">
            <a:extLst>
              <a:ext uri="{FF2B5EF4-FFF2-40B4-BE49-F238E27FC236}">
                <a16:creationId xmlns:a16="http://schemas.microsoft.com/office/drawing/2014/main" id="{E9D3C242-E325-4ABE-AB70-3028368F86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278079-EE3C-4F28-B137-6DAC53886D28}"/>
              </a:ext>
            </a:extLst>
          </p:cNvPr>
          <p:cNvSpPr>
            <a:spLocks noGrp="1"/>
          </p:cNvSpPr>
          <p:nvPr>
            <p:ph type="sldNum" sz="quarter" idx="12"/>
          </p:nvPr>
        </p:nvSpPr>
        <p:spPr/>
        <p:txBody>
          <a:bodyPr/>
          <a:lstStyle/>
          <a:p>
            <a:fld id="{4B605D61-9408-459F-AD4B-92730A4A13B9}" type="slidenum">
              <a:rPr lang="en-US" smtClean="0"/>
              <a:t>‹#›</a:t>
            </a:fld>
            <a:endParaRPr lang="en-US"/>
          </a:p>
        </p:txBody>
      </p:sp>
    </p:spTree>
    <p:extLst>
      <p:ext uri="{BB962C8B-B14F-4D97-AF65-F5344CB8AC3E}">
        <p14:creationId xmlns:p14="http://schemas.microsoft.com/office/powerpoint/2010/main" val="4052065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A8B8-C4D3-463F-AF03-752467EA2E2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966694-4886-4AC0-B8CE-4FDE0D87B2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0678CF-887E-4938-8255-A6DE596CA84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E8F88A-4A01-48C1-B7EB-045091CDB7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E77AAF8-DF3B-41D6-84FB-131C6B446F9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8E35BF-2CA2-4D09-9A81-8AE34F163E5E}"/>
              </a:ext>
            </a:extLst>
          </p:cNvPr>
          <p:cNvSpPr>
            <a:spLocks noGrp="1"/>
          </p:cNvSpPr>
          <p:nvPr>
            <p:ph type="dt" sz="half" idx="10"/>
          </p:nvPr>
        </p:nvSpPr>
        <p:spPr/>
        <p:txBody>
          <a:bodyPr/>
          <a:lstStyle/>
          <a:p>
            <a:fld id="{DDDF22A7-8D16-424F-8E0F-7CBE13573B6D}" type="datetimeFigureOut">
              <a:rPr lang="en-US" smtClean="0"/>
              <a:t>4/18/2023</a:t>
            </a:fld>
            <a:endParaRPr lang="en-US"/>
          </a:p>
        </p:txBody>
      </p:sp>
      <p:sp>
        <p:nvSpPr>
          <p:cNvPr id="8" name="Footer Placeholder 7">
            <a:extLst>
              <a:ext uri="{FF2B5EF4-FFF2-40B4-BE49-F238E27FC236}">
                <a16:creationId xmlns:a16="http://schemas.microsoft.com/office/drawing/2014/main" id="{6879D9CF-AC51-4DD4-A6A4-4CFC3CC835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ADF239-6D92-4B89-B5A8-722EABBC0065}"/>
              </a:ext>
            </a:extLst>
          </p:cNvPr>
          <p:cNvSpPr>
            <a:spLocks noGrp="1"/>
          </p:cNvSpPr>
          <p:nvPr>
            <p:ph type="sldNum" sz="quarter" idx="12"/>
          </p:nvPr>
        </p:nvSpPr>
        <p:spPr/>
        <p:txBody>
          <a:bodyPr/>
          <a:lstStyle/>
          <a:p>
            <a:fld id="{4B605D61-9408-459F-AD4B-92730A4A13B9}" type="slidenum">
              <a:rPr lang="en-US" smtClean="0"/>
              <a:t>‹#›</a:t>
            </a:fld>
            <a:endParaRPr lang="en-US"/>
          </a:p>
        </p:txBody>
      </p:sp>
    </p:spTree>
    <p:extLst>
      <p:ext uri="{BB962C8B-B14F-4D97-AF65-F5344CB8AC3E}">
        <p14:creationId xmlns:p14="http://schemas.microsoft.com/office/powerpoint/2010/main" val="2495285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D059B-EB2C-40ED-B052-D84093514A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368E70-64F0-47C4-87E7-B19F45EBC7E9}"/>
              </a:ext>
            </a:extLst>
          </p:cNvPr>
          <p:cNvSpPr>
            <a:spLocks noGrp="1"/>
          </p:cNvSpPr>
          <p:nvPr>
            <p:ph type="dt" sz="half" idx="10"/>
          </p:nvPr>
        </p:nvSpPr>
        <p:spPr/>
        <p:txBody>
          <a:bodyPr/>
          <a:lstStyle/>
          <a:p>
            <a:fld id="{DDDF22A7-8D16-424F-8E0F-7CBE13573B6D}" type="datetimeFigureOut">
              <a:rPr lang="en-US" smtClean="0"/>
              <a:t>4/18/2023</a:t>
            </a:fld>
            <a:endParaRPr lang="en-US"/>
          </a:p>
        </p:txBody>
      </p:sp>
      <p:sp>
        <p:nvSpPr>
          <p:cNvPr id="4" name="Footer Placeholder 3">
            <a:extLst>
              <a:ext uri="{FF2B5EF4-FFF2-40B4-BE49-F238E27FC236}">
                <a16:creationId xmlns:a16="http://schemas.microsoft.com/office/drawing/2014/main" id="{360AF3FC-F9ED-45D8-BD45-5714716CE6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339855-2B88-4DED-8C87-8E5BCC555F3D}"/>
              </a:ext>
            </a:extLst>
          </p:cNvPr>
          <p:cNvSpPr>
            <a:spLocks noGrp="1"/>
          </p:cNvSpPr>
          <p:nvPr>
            <p:ph type="sldNum" sz="quarter" idx="12"/>
          </p:nvPr>
        </p:nvSpPr>
        <p:spPr/>
        <p:txBody>
          <a:bodyPr/>
          <a:lstStyle/>
          <a:p>
            <a:fld id="{4B605D61-9408-459F-AD4B-92730A4A13B9}" type="slidenum">
              <a:rPr lang="en-US" smtClean="0"/>
              <a:t>‹#›</a:t>
            </a:fld>
            <a:endParaRPr lang="en-US"/>
          </a:p>
        </p:txBody>
      </p:sp>
    </p:spTree>
    <p:extLst>
      <p:ext uri="{BB962C8B-B14F-4D97-AF65-F5344CB8AC3E}">
        <p14:creationId xmlns:p14="http://schemas.microsoft.com/office/powerpoint/2010/main" val="2063927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E160A1-7B1E-4713-BBF4-AF497769730E}"/>
              </a:ext>
            </a:extLst>
          </p:cNvPr>
          <p:cNvSpPr>
            <a:spLocks noGrp="1"/>
          </p:cNvSpPr>
          <p:nvPr>
            <p:ph type="dt" sz="half" idx="10"/>
          </p:nvPr>
        </p:nvSpPr>
        <p:spPr/>
        <p:txBody>
          <a:bodyPr/>
          <a:lstStyle/>
          <a:p>
            <a:fld id="{DDDF22A7-8D16-424F-8E0F-7CBE13573B6D}" type="datetimeFigureOut">
              <a:rPr lang="en-US" smtClean="0"/>
              <a:t>4/18/2023</a:t>
            </a:fld>
            <a:endParaRPr lang="en-US"/>
          </a:p>
        </p:txBody>
      </p:sp>
      <p:sp>
        <p:nvSpPr>
          <p:cNvPr id="3" name="Footer Placeholder 2">
            <a:extLst>
              <a:ext uri="{FF2B5EF4-FFF2-40B4-BE49-F238E27FC236}">
                <a16:creationId xmlns:a16="http://schemas.microsoft.com/office/drawing/2014/main" id="{4D42EC6A-D71B-41B7-ADCD-37EEC12623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CFC4F2-A5F1-419F-88E7-AF348FC585C1}"/>
              </a:ext>
            </a:extLst>
          </p:cNvPr>
          <p:cNvSpPr>
            <a:spLocks noGrp="1"/>
          </p:cNvSpPr>
          <p:nvPr>
            <p:ph type="sldNum" sz="quarter" idx="12"/>
          </p:nvPr>
        </p:nvSpPr>
        <p:spPr/>
        <p:txBody>
          <a:bodyPr/>
          <a:lstStyle/>
          <a:p>
            <a:fld id="{4B605D61-9408-459F-AD4B-92730A4A13B9}" type="slidenum">
              <a:rPr lang="en-US" smtClean="0"/>
              <a:t>‹#›</a:t>
            </a:fld>
            <a:endParaRPr lang="en-US"/>
          </a:p>
        </p:txBody>
      </p:sp>
    </p:spTree>
    <p:extLst>
      <p:ext uri="{BB962C8B-B14F-4D97-AF65-F5344CB8AC3E}">
        <p14:creationId xmlns:p14="http://schemas.microsoft.com/office/powerpoint/2010/main" val="2190621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BEAE-C9FF-4F5D-A18A-D481C657DA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B6D847-068A-44CB-A677-E1C607BD6B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FCD8BF-2354-4A91-A7A5-626EBE3A4A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427C21-DA0A-449A-8F1D-DE69C853CC22}"/>
              </a:ext>
            </a:extLst>
          </p:cNvPr>
          <p:cNvSpPr>
            <a:spLocks noGrp="1"/>
          </p:cNvSpPr>
          <p:nvPr>
            <p:ph type="dt" sz="half" idx="10"/>
          </p:nvPr>
        </p:nvSpPr>
        <p:spPr/>
        <p:txBody>
          <a:bodyPr/>
          <a:lstStyle/>
          <a:p>
            <a:fld id="{DDDF22A7-8D16-424F-8E0F-7CBE13573B6D}" type="datetimeFigureOut">
              <a:rPr lang="en-US" smtClean="0"/>
              <a:t>4/18/2023</a:t>
            </a:fld>
            <a:endParaRPr lang="en-US"/>
          </a:p>
        </p:txBody>
      </p:sp>
      <p:sp>
        <p:nvSpPr>
          <p:cNvPr id="6" name="Footer Placeholder 5">
            <a:extLst>
              <a:ext uri="{FF2B5EF4-FFF2-40B4-BE49-F238E27FC236}">
                <a16:creationId xmlns:a16="http://schemas.microsoft.com/office/drawing/2014/main" id="{2B12AAF3-4579-4722-8419-6286D8D6B7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E4835E-54A7-4B4E-ABF5-EEE1666E3878}"/>
              </a:ext>
            </a:extLst>
          </p:cNvPr>
          <p:cNvSpPr>
            <a:spLocks noGrp="1"/>
          </p:cNvSpPr>
          <p:nvPr>
            <p:ph type="sldNum" sz="quarter" idx="12"/>
          </p:nvPr>
        </p:nvSpPr>
        <p:spPr/>
        <p:txBody>
          <a:bodyPr/>
          <a:lstStyle/>
          <a:p>
            <a:fld id="{4B605D61-9408-459F-AD4B-92730A4A13B9}" type="slidenum">
              <a:rPr lang="en-US" smtClean="0"/>
              <a:t>‹#›</a:t>
            </a:fld>
            <a:endParaRPr lang="en-US"/>
          </a:p>
        </p:txBody>
      </p:sp>
    </p:spTree>
    <p:extLst>
      <p:ext uri="{BB962C8B-B14F-4D97-AF65-F5344CB8AC3E}">
        <p14:creationId xmlns:p14="http://schemas.microsoft.com/office/powerpoint/2010/main" val="1175501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A02C1-8DDB-4EB7-AF92-A898215D1F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03D693-F9B9-43DD-90C7-5ADDB4A484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448E4C-F815-44BA-BE48-00F7AB9567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1B79184-02D9-4E3E-B60A-B816A9D4E238}"/>
              </a:ext>
            </a:extLst>
          </p:cNvPr>
          <p:cNvSpPr>
            <a:spLocks noGrp="1"/>
          </p:cNvSpPr>
          <p:nvPr>
            <p:ph type="dt" sz="half" idx="10"/>
          </p:nvPr>
        </p:nvSpPr>
        <p:spPr/>
        <p:txBody>
          <a:bodyPr/>
          <a:lstStyle/>
          <a:p>
            <a:fld id="{DDDF22A7-8D16-424F-8E0F-7CBE13573B6D}" type="datetimeFigureOut">
              <a:rPr lang="en-US" smtClean="0"/>
              <a:t>4/18/2023</a:t>
            </a:fld>
            <a:endParaRPr lang="en-US"/>
          </a:p>
        </p:txBody>
      </p:sp>
      <p:sp>
        <p:nvSpPr>
          <p:cNvPr id="6" name="Footer Placeholder 5">
            <a:extLst>
              <a:ext uri="{FF2B5EF4-FFF2-40B4-BE49-F238E27FC236}">
                <a16:creationId xmlns:a16="http://schemas.microsoft.com/office/drawing/2014/main" id="{CF36D538-14EE-4BD0-A752-902E211DF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D81120-F4AB-4F6F-886E-AA2B72BE2841}"/>
              </a:ext>
            </a:extLst>
          </p:cNvPr>
          <p:cNvSpPr>
            <a:spLocks noGrp="1"/>
          </p:cNvSpPr>
          <p:nvPr>
            <p:ph type="sldNum" sz="quarter" idx="12"/>
          </p:nvPr>
        </p:nvSpPr>
        <p:spPr/>
        <p:txBody>
          <a:bodyPr/>
          <a:lstStyle/>
          <a:p>
            <a:fld id="{4B605D61-9408-459F-AD4B-92730A4A13B9}" type="slidenum">
              <a:rPr lang="en-US" smtClean="0"/>
              <a:t>‹#›</a:t>
            </a:fld>
            <a:endParaRPr lang="en-US"/>
          </a:p>
        </p:txBody>
      </p:sp>
    </p:spTree>
    <p:extLst>
      <p:ext uri="{BB962C8B-B14F-4D97-AF65-F5344CB8AC3E}">
        <p14:creationId xmlns:p14="http://schemas.microsoft.com/office/powerpoint/2010/main" val="305821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A9E1C8-09F1-40FC-A374-203DCCF236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1D676C-91F2-4C7C-BD6B-A678DE92B3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21652E-44B5-4C68-BF43-1667934043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DF22A7-8D16-424F-8E0F-7CBE13573B6D}" type="datetimeFigureOut">
              <a:rPr lang="en-US" smtClean="0"/>
              <a:t>4/18/2023</a:t>
            </a:fld>
            <a:endParaRPr lang="en-US"/>
          </a:p>
        </p:txBody>
      </p:sp>
      <p:sp>
        <p:nvSpPr>
          <p:cNvPr id="5" name="Footer Placeholder 4">
            <a:extLst>
              <a:ext uri="{FF2B5EF4-FFF2-40B4-BE49-F238E27FC236}">
                <a16:creationId xmlns:a16="http://schemas.microsoft.com/office/drawing/2014/main" id="{7E52CB43-61D3-408D-9591-EABE8160DD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227CE7-72AB-46DD-83CC-E6CB120559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05D61-9408-459F-AD4B-92730A4A13B9}" type="slidenum">
              <a:rPr lang="en-US" smtClean="0"/>
              <a:t>‹#›</a:t>
            </a:fld>
            <a:endParaRPr lang="en-US"/>
          </a:p>
        </p:txBody>
      </p:sp>
    </p:spTree>
    <p:extLst>
      <p:ext uri="{BB962C8B-B14F-4D97-AF65-F5344CB8AC3E}">
        <p14:creationId xmlns:p14="http://schemas.microsoft.com/office/powerpoint/2010/main" val="7248455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commonsense.org/education/lesson-plans/female-reproductive-system" TargetMode="External"/><Relationship Id="rId3" Type="http://schemas.openxmlformats.org/officeDocument/2006/relationships/hyperlink" Target="http://recapp.etr.org/recapp/index.cfm?fuseaction=pages.learningactivitieshome" TargetMode="External"/><Relationship Id="rId7" Type="http://schemas.openxmlformats.org/officeDocument/2006/relationships/hyperlink" Target="https://www.vedantu.com/biology/reproductive-health" TargetMode="External"/><Relationship Id="rId2" Type="http://schemas.openxmlformats.org/officeDocument/2006/relationships/hyperlink" Target="https://www.aboutkidshealth.ca/Article?contentid=716&amp;language=English" TargetMode="External"/><Relationship Id="rId1" Type="http://schemas.openxmlformats.org/officeDocument/2006/relationships/slideLayout" Target="../slideLayouts/slideLayout2.xml"/><Relationship Id="rId6" Type="http://schemas.openxmlformats.org/officeDocument/2006/relationships/hyperlink" Target="https://www.advocatesforyouth.org/wp-content/uploads/storage/advfy/lesson-plans/lesson-plan-anatomy-and-physiology-part-i-and-ii.pdf" TargetMode="External"/><Relationship Id="rId5" Type="http://schemas.openxmlformats.org/officeDocument/2006/relationships/hyperlink" Target="https://byjus.com/biology/reproductive-health/" TargetMode="External"/><Relationship Id="rId4" Type="http://schemas.openxmlformats.org/officeDocument/2006/relationships/hyperlink" Target="https://iyfglobal.org/sites/default/files/library/P4L_Lessons_St_Lucia.pdf" TargetMode="External"/><Relationship Id="rId9" Type="http://schemas.openxmlformats.org/officeDocument/2006/relationships/hyperlink" Target="https://www.khanacademy.org/science/high-school-biology/hs-human-body-systems/hs-the-reproductive-system/v/welcome-to-the-reproductive-syste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111F753-4448-4B91-A522-EB559320CD65}"/>
              </a:ext>
            </a:extLst>
          </p:cNvPr>
          <p:cNvSpPr txBox="1"/>
          <p:nvPr/>
        </p:nvSpPr>
        <p:spPr>
          <a:xfrm>
            <a:off x="2046517" y="2507289"/>
            <a:ext cx="8098967" cy="1304203"/>
          </a:xfrm>
          <a:prstGeom prst="rect">
            <a:avLst/>
          </a:prstGeom>
          <a:noFill/>
          <a:ln w="28575">
            <a:solidFill>
              <a:schemeClr val="tx1"/>
            </a:solidFill>
          </a:ln>
        </p:spPr>
        <p:txBody>
          <a:bodyPr wrap="square" rtlCol="0">
            <a:spAutoFit/>
          </a:bodyPr>
          <a:lstStyle/>
          <a:p>
            <a:pPr algn="ctr">
              <a:lnSpc>
                <a:spcPct val="150000"/>
              </a:lnSpc>
            </a:pPr>
            <a:r>
              <a:rPr lang="en-US" dirty="0">
                <a:latin typeface="Avigea" pitchFamily="50" charset="0"/>
              </a:rPr>
              <a:t>I M P A C T   A S </a:t>
            </a:r>
            <a:r>
              <a:rPr lang="en-US" dirty="0" err="1">
                <a:latin typeface="Avigea" pitchFamily="50" charset="0"/>
              </a:rPr>
              <a:t>S</a:t>
            </a:r>
            <a:r>
              <a:rPr lang="en-US" dirty="0">
                <a:latin typeface="Avigea" pitchFamily="50" charset="0"/>
              </a:rPr>
              <a:t> E S </a:t>
            </a:r>
            <a:r>
              <a:rPr lang="en-US" dirty="0" err="1">
                <a:latin typeface="Avigea" pitchFamily="50" charset="0"/>
              </a:rPr>
              <a:t>S</a:t>
            </a:r>
            <a:r>
              <a:rPr lang="en-US" dirty="0">
                <a:latin typeface="Avigea" pitchFamily="50" charset="0"/>
              </a:rPr>
              <a:t> M E N T</a:t>
            </a:r>
          </a:p>
          <a:p>
            <a:pPr algn="ctr">
              <a:lnSpc>
                <a:spcPct val="150000"/>
              </a:lnSpc>
            </a:pPr>
            <a:r>
              <a:rPr lang="en-US" dirty="0">
                <a:latin typeface="Avigea" pitchFamily="50" charset="0"/>
              </a:rPr>
              <a:t>O N</a:t>
            </a:r>
          </a:p>
          <a:p>
            <a:pPr algn="ctr">
              <a:lnSpc>
                <a:spcPct val="150000"/>
              </a:lnSpc>
            </a:pPr>
            <a:r>
              <a:rPr lang="en-US" dirty="0">
                <a:latin typeface="Avigea" pitchFamily="50" charset="0"/>
              </a:rPr>
              <a:t>R E P R O D U C T I V E   H E A L T H   M O D U L E</a:t>
            </a:r>
          </a:p>
        </p:txBody>
      </p:sp>
      <p:sp>
        <p:nvSpPr>
          <p:cNvPr id="8" name="TextBox 7">
            <a:extLst>
              <a:ext uri="{FF2B5EF4-FFF2-40B4-BE49-F238E27FC236}">
                <a16:creationId xmlns:a16="http://schemas.microsoft.com/office/drawing/2014/main" id="{00B53B59-5698-4D35-AF12-6CB1830532CD}"/>
              </a:ext>
            </a:extLst>
          </p:cNvPr>
          <p:cNvSpPr txBox="1"/>
          <p:nvPr/>
        </p:nvSpPr>
        <p:spPr>
          <a:xfrm>
            <a:off x="522510" y="4676505"/>
            <a:ext cx="4624251" cy="400110"/>
          </a:xfrm>
          <a:prstGeom prst="rect">
            <a:avLst/>
          </a:prstGeom>
          <a:noFill/>
        </p:spPr>
        <p:txBody>
          <a:bodyPr wrap="square" rtlCol="0">
            <a:spAutoFit/>
          </a:bodyPr>
          <a:lstStyle/>
          <a:p>
            <a:r>
              <a:rPr lang="en-US" sz="2000" dirty="0">
                <a:solidFill>
                  <a:srgbClr val="39918C"/>
                </a:solidFill>
                <a:latin typeface="Varietykiller" panose="02000500000000000000" pitchFamily="2" charset="0"/>
              </a:rPr>
              <a:t>G u I d e d   B y -</a:t>
            </a:r>
          </a:p>
        </p:txBody>
      </p:sp>
      <p:sp>
        <p:nvSpPr>
          <p:cNvPr id="10" name="TextBox 9">
            <a:extLst>
              <a:ext uri="{FF2B5EF4-FFF2-40B4-BE49-F238E27FC236}">
                <a16:creationId xmlns:a16="http://schemas.microsoft.com/office/drawing/2014/main" id="{4D1C3885-2F18-4762-87A5-872FDACE8BB7}"/>
              </a:ext>
            </a:extLst>
          </p:cNvPr>
          <p:cNvSpPr txBox="1"/>
          <p:nvPr/>
        </p:nvSpPr>
        <p:spPr>
          <a:xfrm>
            <a:off x="7898684" y="4672149"/>
            <a:ext cx="4624251" cy="400110"/>
          </a:xfrm>
          <a:prstGeom prst="rect">
            <a:avLst/>
          </a:prstGeom>
          <a:noFill/>
        </p:spPr>
        <p:txBody>
          <a:bodyPr wrap="square" rtlCol="0">
            <a:spAutoFit/>
          </a:bodyPr>
          <a:lstStyle/>
          <a:p>
            <a:r>
              <a:rPr lang="en-US" sz="2000" dirty="0">
                <a:solidFill>
                  <a:srgbClr val="39918C"/>
                </a:solidFill>
                <a:latin typeface="Varietykiller" panose="02000500000000000000" pitchFamily="2" charset="0"/>
              </a:rPr>
              <a:t>P R E S E N T I N G   B y -</a:t>
            </a:r>
          </a:p>
        </p:txBody>
      </p:sp>
      <p:sp>
        <p:nvSpPr>
          <p:cNvPr id="9" name="TextBox 8">
            <a:extLst>
              <a:ext uri="{FF2B5EF4-FFF2-40B4-BE49-F238E27FC236}">
                <a16:creationId xmlns:a16="http://schemas.microsoft.com/office/drawing/2014/main" id="{610151A6-0FCC-4DE8-B570-5135B02AEEE7}"/>
              </a:ext>
            </a:extLst>
          </p:cNvPr>
          <p:cNvSpPr txBox="1"/>
          <p:nvPr/>
        </p:nvSpPr>
        <p:spPr>
          <a:xfrm>
            <a:off x="156745" y="5342706"/>
            <a:ext cx="6962495" cy="430887"/>
          </a:xfrm>
          <a:prstGeom prst="rect">
            <a:avLst/>
          </a:prstGeom>
          <a:noFill/>
        </p:spPr>
        <p:txBody>
          <a:bodyPr wrap="square" rtlCol="0">
            <a:spAutoFit/>
          </a:bodyPr>
          <a:lstStyle/>
          <a:p>
            <a:r>
              <a:rPr lang="en-US" sz="2200" b="1" dirty="0">
                <a:latin typeface="Baskerville Old Face" panose="02020602080505020303" pitchFamily="18" charset="0"/>
              </a:rPr>
              <a:t>P R O F.   N I R M A L   K U M A R   M A N D A L</a:t>
            </a:r>
          </a:p>
        </p:txBody>
      </p:sp>
      <p:sp>
        <p:nvSpPr>
          <p:cNvPr id="12" name="TextBox 11">
            <a:extLst>
              <a:ext uri="{FF2B5EF4-FFF2-40B4-BE49-F238E27FC236}">
                <a16:creationId xmlns:a16="http://schemas.microsoft.com/office/drawing/2014/main" id="{BF87765E-4DF7-4256-A309-336201E79B75}"/>
              </a:ext>
            </a:extLst>
          </p:cNvPr>
          <p:cNvSpPr txBox="1"/>
          <p:nvPr/>
        </p:nvSpPr>
        <p:spPr>
          <a:xfrm>
            <a:off x="6396450" y="5351413"/>
            <a:ext cx="6962495" cy="1446550"/>
          </a:xfrm>
          <a:prstGeom prst="rect">
            <a:avLst/>
          </a:prstGeom>
          <a:noFill/>
        </p:spPr>
        <p:txBody>
          <a:bodyPr wrap="square" rtlCol="0">
            <a:spAutoFit/>
          </a:bodyPr>
          <a:lstStyle/>
          <a:p>
            <a:pPr algn="ctr"/>
            <a:r>
              <a:rPr lang="en-US" sz="2200" b="1" dirty="0">
                <a:latin typeface="Baskerville Old Face" panose="02020602080505020303" pitchFamily="18" charset="0"/>
              </a:rPr>
              <a:t>R A K T I M   D H A R A</a:t>
            </a:r>
          </a:p>
          <a:p>
            <a:pPr algn="ctr"/>
            <a:r>
              <a:rPr lang="en-US" sz="2200" b="1" dirty="0">
                <a:latin typeface="Baskerville Old Face" panose="02020602080505020303" pitchFamily="18" charset="0"/>
              </a:rPr>
              <a:t>( 2 0 2 0 1 0 4 8 )</a:t>
            </a:r>
          </a:p>
          <a:p>
            <a:pPr algn="ctr"/>
            <a:r>
              <a:rPr lang="en-US" sz="2200" b="1" dirty="0">
                <a:latin typeface="Baskerville Old Face" panose="02020602080505020303" pitchFamily="18" charset="0"/>
              </a:rPr>
              <a:t>M B A - R M,  2 0 2 0 – 2 2</a:t>
            </a:r>
          </a:p>
          <a:p>
            <a:pPr algn="ctr"/>
            <a:endParaRPr lang="en-US" sz="2200" b="1" dirty="0">
              <a:latin typeface="Baskerville Old Face" panose="02020602080505020303" pitchFamily="18" charset="0"/>
            </a:endParaRPr>
          </a:p>
        </p:txBody>
      </p:sp>
      <p:pic>
        <p:nvPicPr>
          <p:cNvPr id="13" name="Picture 2" descr="KIIT School of Rural Management - [KSRM], Bhubaneswar - Admissions,  Courses, Placements &amp; Contacts">
            <a:extLst>
              <a:ext uri="{FF2B5EF4-FFF2-40B4-BE49-F238E27FC236}">
                <a16:creationId xmlns:a16="http://schemas.microsoft.com/office/drawing/2014/main" id="{26F4D2EE-A582-418B-BD19-573CF9CBF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7639" y="190592"/>
            <a:ext cx="4080600" cy="6584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www.sevamandir.org/images/VirtuousCircle.png">
            <a:extLst>
              <a:ext uri="{FF2B5EF4-FFF2-40B4-BE49-F238E27FC236}">
                <a16:creationId xmlns:a16="http://schemas.microsoft.com/office/drawing/2014/main" id="{C87A4679-AFF3-49DD-B1F3-D5E7A5F022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770" t="11784" r="17062" b="9652"/>
          <a:stretch/>
        </p:blipFill>
        <p:spPr bwMode="auto">
          <a:xfrm>
            <a:off x="234844" y="91627"/>
            <a:ext cx="943632" cy="9495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C39EF73-90FA-49B9-9FEF-653991B5A03A}"/>
              </a:ext>
            </a:extLst>
          </p:cNvPr>
          <p:cNvSpPr txBox="1"/>
          <p:nvPr/>
        </p:nvSpPr>
        <p:spPr>
          <a:xfrm>
            <a:off x="2245151" y="1272619"/>
            <a:ext cx="7701699" cy="523220"/>
          </a:xfrm>
          <a:prstGeom prst="rect">
            <a:avLst/>
          </a:prstGeom>
          <a:noFill/>
        </p:spPr>
        <p:txBody>
          <a:bodyPr wrap="square" rtlCol="0">
            <a:spAutoFit/>
          </a:bodyPr>
          <a:lstStyle/>
          <a:p>
            <a:pPr algn="ctr"/>
            <a:r>
              <a:rPr lang="en-US" sz="2800" b="1" dirty="0">
                <a:solidFill>
                  <a:srgbClr val="3AA3A0"/>
                </a:solidFill>
                <a:latin typeface="Calisto MT" panose="02040603050505030304" pitchFamily="18" charset="0"/>
              </a:rPr>
              <a:t>C A S E   S T U D Y   S E G M E N T</a:t>
            </a:r>
          </a:p>
        </p:txBody>
      </p:sp>
      <p:sp>
        <p:nvSpPr>
          <p:cNvPr id="2" name="TextBox 1">
            <a:extLst>
              <a:ext uri="{FF2B5EF4-FFF2-40B4-BE49-F238E27FC236}">
                <a16:creationId xmlns:a16="http://schemas.microsoft.com/office/drawing/2014/main" id="{5EB2A539-CAB1-4A5B-AF0C-3FB00D018CD5}"/>
              </a:ext>
            </a:extLst>
          </p:cNvPr>
          <p:cNvSpPr txBox="1"/>
          <p:nvPr/>
        </p:nvSpPr>
        <p:spPr>
          <a:xfrm>
            <a:off x="-9428" y="1065225"/>
            <a:ext cx="3167407" cy="261610"/>
          </a:xfrm>
          <a:prstGeom prst="rect">
            <a:avLst/>
          </a:prstGeom>
          <a:noFill/>
        </p:spPr>
        <p:txBody>
          <a:bodyPr wrap="square" rtlCol="0">
            <a:spAutoFit/>
          </a:bodyPr>
          <a:lstStyle/>
          <a:p>
            <a:r>
              <a:rPr lang="en-US" sz="1100" dirty="0">
                <a:solidFill>
                  <a:srgbClr val="206C40"/>
                </a:solidFill>
                <a:latin typeface="Avigea" pitchFamily="50" charset="0"/>
              </a:rPr>
              <a:t>S E V A   M A N D I R</a:t>
            </a:r>
          </a:p>
        </p:txBody>
      </p:sp>
      <p:sp>
        <p:nvSpPr>
          <p:cNvPr id="3" name="TextBox 2">
            <a:extLst>
              <a:ext uri="{FF2B5EF4-FFF2-40B4-BE49-F238E27FC236}">
                <a16:creationId xmlns:a16="http://schemas.microsoft.com/office/drawing/2014/main" id="{41C7A679-5298-4E83-8505-DE451D8966DB}"/>
              </a:ext>
            </a:extLst>
          </p:cNvPr>
          <p:cNvSpPr txBox="1"/>
          <p:nvPr/>
        </p:nvSpPr>
        <p:spPr>
          <a:xfrm>
            <a:off x="156750" y="6035040"/>
            <a:ext cx="4130770" cy="369332"/>
          </a:xfrm>
          <a:prstGeom prst="rect">
            <a:avLst/>
          </a:prstGeom>
          <a:noFill/>
        </p:spPr>
        <p:txBody>
          <a:bodyPr wrap="square" rtlCol="0">
            <a:spAutoFit/>
          </a:bodyPr>
          <a:lstStyle/>
          <a:p>
            <a:r>
              <a:rPr lang="en-US" b="1" dirty="0">
                <a:solidFill>
                  <a:srgbClr val="39918C"/>
                </a:solidFill>
                <a:latin typeface="Baskerville Old Face" panose="02020602080505020303" pitchFamily="18" charset="0"/>
              </a:rPr>
              <a:t>R E P O R T I N G   O F </a:t>
            </a:r>
            <a:r>
              <a:rPr lang="en-US" b="1" dirty="0" err="1">
                <a:solidFill>
                  <a:srgbClr val="39918C"/>
                </a:solidFill>
                <a:latin typeface="Baskerville Old Face" panose="02020602080505020303" pitchFamily="18" charset="0"/>
              </a:rPr>
              <a:t>F</a:t>
            </a:r>
            <a:r>
              <a:rPr lang="en-US" b="1" dirty="0">
                <a:solidFill>
                  <a:srgbClr val="39918C"/>
                </a:solidFill>
                <a:latin typeface="Baskerville Old Face" panose="02020602080505020303" pitchFamily="18" charset="0"/>
              </a:rPr>
              <a:t> I C E R</a:t>
            </a:r>
          </a:p>
        </p:txBody>
      </p:sp>
      <p:sp>
        <p:nvSpPr>
          <p:cNvPr id="4" name="TextBox 3">
            <a:extLst>
              <a:ext uri="{FF2B5EF4-FFF2-40B4-BE49-F238E27FC236}">
                <a16:creationId xmlns:a16="http://schemas.microsoft.com/office/drawing/2014/main" id="{7819D093-3868-4B7E-9F40-82C473987952}"/>
              </a:ext>
            </a:extLst>
          </p:cNvPr>
          <p:cNvSpPr txBox="1"/>
          <p:nvPr/>
        </p:nvSpPr>
        <p:spPr>
          <a:xfrm>
            <a:off x="1046480" y="6422906"/>
            <a:ext cx="5659120" cy="369332"/>
          </a:xfrm>
          <a:prstGeom prst="rect">
            <a:avLst/>
          </a:prstGeom>
          <a:noFill/>
        </p:spPr>
        <p:txBody>
          <a:bodyPr wrap="square" rtlCol="0">
            <a:spAutoFit/>
          </a:bodyPr>
          <a:lstStyle/>
          <a:p>
            <a:r>
              <a:rPr lang="en-US" dirty="0">
                <a:latin typeface="Avigea" pitchFamily="50" charset="0"/>
              </a:rPr>
              <a:t>M U N E N D R A   S I N G H   C H A U H A N</a:t>
            </a:r>
          </a:p>
        </p:txBody>
      </p:sp>
    </p:spTree>
    <p:extLst>
      <p:ext uri="{BB962C8B-B14F-4D97-AF65-F5344CB8AC3E}">
        <p14:creationId xmlns:p14="http://schemas.microsoft.com/office/powerpoint/2010/main" val="2564014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3E3C65E-1447-482B-8C7C-4598F437DAC9}"/>
              </a:ext>
            </a:extLst>
          </p:cNvPr>
          <p:cNvPicPr>
            <a:picLocks noChangeAspect="1"/>
          </p:cNvPicPr>
          <p:nvPr/>
        </p:nvPicPr>
        <p:blipFill rotWithShape="1">
          <a:blip r:embed="rId3">
            <a:extLst>
              <a:ext uri="{28A0092B-C50C-407E-A947-70E740481C1C}">
                <a14:useLocalDpi xmlns:a14="http://schemas.microsoft.com/office/drawing/2010/main" val="0"/>
              </a:ext>
            </a:extLst>
          </a:blip>
          <a:srcRect l="40919" t="51045" r="2352" b="1488"/>
          <a:stretch/>
        </p:blipFill>
        <p:spPr>
          <a:xfrm>
            <a:off x="920199" y="480696"/>
            <a:ext cx="3001634" cy="3085463"/>
          </a:xfrm>
          <a:prstGeom prst="rect">
            <a:avLst/>
          </a:prstGeom>
        </p:spPr>
      </p:pic>
      <p:grpSp>
        <p:nvGrpSpPr>
          <p:cNvPr id="63" name="Group 62">
            <a:extLst>
              <a:ext uri="{FF2B5EF4-FFF2-40B4-BE49-F238E27FC236}">
                <a16:creationId xmlns:a16="http://schemas.microsoft.com/office/drawing/2014/main" id="{E6CE9BD0-8310-4954-B0DC-EBD57111B109}"/>
              </a:ext>
            </a:extLst>
          </p:cNvPr>
          <p:cNvGrpSpPr/>
          <p:nvPr/>
        </p:nvGrpSpPr>
        <p:grpSpPr>
          <a:xfrm>
            <a:off x="139197" y="3657482"/>
            <a:ext cx="3346704" cy="2853046"/>
            <a:chOff x="137160" y="3657482"/>
            <a:chExt cx="3346704" cy="2853046"/>
          </a:xfrm>
        </p:grpSpPr>
        <p:pic>
          <p:nvPicPr>
            <p:cNvPr id="3" name="Picture 2">
              <a:extLst>
                <a:ext uri="{FF2B5EF4-FFF2-40B4-BE49-F238E27FC236}">
                  <a16:creationId xmlns:a16="http://schemas.microsoft.com/office/drawing/2014/main" id="{81E6FB58-9B3A-43DC-BE72-7117D4711D01}"/>
                </a:ext>
              </a:extLst>
            </p:cNvPr>
            <p:cNvPicPr>
              <a:picLocks noChangeAspect="1"/>
            </p:cNvPicPr>
            <p:nvPr/>
          </p:nvPicPr>
          <p:blipFill rotWithShape="1">
            <a:blip r:embed="rId3">
              <a:extLst>
                <a:ext uri="{28A0092B-C50C-407E-A947-70E740481C1C}">
                  <a14:useLocalDpi xmlns:a14="http://schemas.microsoft.com/office/drawing/2010/main" val="0"/>
                </a:ext>
              </a:extLst>
            </a:blip>
            <a:srcRect l="2573" t="64168" r="61628" b="8267"/>
            <a:stretch/>
          </p:blipFill>
          <p:spPr>
            <a:xfrm>
              <a:off x="438500" y="3657482"/>
              <a:ext cx="3045364" cy="2853046"/>
            </a:xfrm>
            <a:prstGeom prst="rect">
              <a:avLst/>
            </a:prstGeom>
          </p:spPr>
        </p:pic>
        <p:pic>
          <p:nvPicPr>
            <p:cNvPr id="13" name="Picture 12">
              <a:extLst>
                <a:ext uri="{FF2B5EF4-FFF2-40B4-BE49-F238E27FC236}">
                  <a16:creationId xmlns:a16="http://schemas.microsoft.com/office/drawing/2014/main" id="{61472BD3-9AD4-4E86-97D6-8C641C16A852}"/>
                </a:ext>
              </a:extLst>
            </p:cNvPr>
            <p:cNvPicPr>
              <a:picLocks noChangeAspect="1"/>
            </p:cNvPicPr>
            <p:nvPr/>
          </p:nvPicPr>
          <p:blipFill rotWithShape="1">
            <a:blip r:embed="rId3">
              <a:extLst>
                <a:ext uri="{28A0092B-C50C-407E-A947-70E740481C1C}">
                  <a14:useLocalDpi xmlns:a14="http://schemas.microsoft.com/office/drawing/2010/main" val="0"/>
                </a:ext>
              </a:extLst>
            </a:blip>
            <a:srcRect l="3489" t="51600" r="62005" b="35333"/>
            <a:stretch/>
          </p:blipFill>
          <p:spPr>
            <a:xfrm>
              <a:off x="137160" y="5697661"/>
              <a:ext cx="1517904" cy="812867"/>
            </a:xfrm>
            <a:prstGeom prst="rect">
              <a:avLst/>
            </a:prstGeom>
          </p:spPr>
        </p:pic>
      </p:grpSp>
      <p:grpSp>
        <p:nvGrpSpPr>
          <p:cNvPr id="64" name="Group 63">
            <a:extLst>
              <a:ext uri="{FF2B5EF4-FFF2-40B4-BE49-F238E27FC236}">
                <a16:creationId xmlns:a16="http://schemas.microsoft.com/office/drawing/2014/main" id="{B3115D7A-2419-47B4-99E7-45232A1CDD8C}"/>
              </a:ext>
            </a:extLst>
          </p:cNvPr>
          <p:cNvGrpSpPr/>
          <p:nvPr/>
        </p:nvGrpSpPr>
        <p:grpSpPr>
          <a:xfrm>
            <a:off x="3887509" y="1042416"/>
            <a:ext cx="7970949" cy="5468112"/>
            <a:chOff x="3887509" y="1042416"/>
            <a:chExt cx="7970949" cy="5468112"/>
          </a:xfrm>
        </p:grpSpPr>
        <p:grpSp>
          <p:nvGrpSpPr>
            <p:cNvPr id="5" name="Group 4">
              <a:extLst>
                <a:ext uri="{FF2B5EF4-FFF2-40B4-BE49-F238E27FC236}">
                  <a16:creationId xmlns:a16="http://schemas.microsoft.com/office/drawing/2014/main" id="{51A1806C-2F97-4399-9CA7-EFD6B1838321}"/>
                </a:ext>
              </a:extLst>
            </p:cNvPr>
            <p:cNvGrpSpPr/>
            <p:nvPr/>
          </p:nvGrpSpPr>
          <p:grpSpPr>
            <a:xfrm>
              <a:off x="3887509" y="1042416"/>
              <a:ext cx="7970949" cy="5468112"/>
              <a:chOff x="4052102" y="1709928"/>
              <a:chExt cx="5803820" cy="4800600"/>
            </a:xfrm>
          </p:grpSpPr>
          <p:pic>
            <p:nvPicPr>
              <p:cNvPr id="12" name="Picture 11">
                <a:extLst>
                  <a:ext uri="{FF2B5EF4-FFF2-40B4-BE49-F238E27FC236}">
                    <a16:creationId xmlns:a16="http://schemas.microsoft.com/office/drawing/2014/main" id="{92B49BED-58E2-4378-A6C5-9C72E4016B52}"/>
                  </a:ext>
                </a:extLst>
              </p:cNvPr>
              <p:cNvPicPr>
                <a:picLocks noChangeAspect="1"/>
              </p:cNvPicPr>
              <p:nvPr/>
            </p:nvPicPr>
            <p:blipFill rotWithShape="1">
              <a:blip r:embed="rId3">
                <a:extLst>
                  <a:ext uri="{28A0092B-C50C-407E-A947-70E740481C1C}">
                    <a14:useLocalDpi xmlns:a14="http://schemas.microsoft.com/office/drawing/2010/main" val="0"/>
                  </a:ext>
                </a:extLst>
              </a:blip>
              <a:srcRect l="25014" t="3888" r="12467" b="52258"/>
              <a:stretch/>
            </p:blipFill>
            <p:spPr>
              <a:xfrm>
                <a:off x="4079534" y="1828800"/>
                <a:ext cx="5776388" cy="4681728"/>
              </a:xfrm>
              <a:prstGeom prst="rect">
                <a:avLst/>
              </a:prstGeom>
            </p:spPr>
          </p:pic>
          <p:sp>
            <p:nvSpPr>
              <p:cNvPr id="4" name="Rectangle 3">
                <a:extLst>
                  <a:ext uri="{FF2B5EF4-FFF2-40B4-BE49-F238E27FC236}">
                    <a16:creationId xmlns:a16="http://schemas.microsoft.com/office/drawing/2014/main" id="{4D4259C9-07E7-4DA6-9829-39233BC938D3}"/>
                  </a:ext>
                </a:extLst>
              </p:cNvPr>
              <p:cNvSpPr/>
              <p:nvPr/>
            </p:nvSpPr>
            <p:spPr>
              <a:xfrm>
                <a:off x="4052102" y="1709928"/>
                <a:ext cx="883624" cy="896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348BC64E-DA75-4F1B-9505-FA47EEA5521F}"/>
                </a:ext>
              </a:extLst>
            </p:cNvPr>
            <p:cNvPicPr>
              <a:picLocks noChangeAspect="1"/>
            </p:cNvPicPr>
            <p:nvPr/>
          </p:nvPicPr>
          <p:blipFill rotWithShape="1">
            <a:blip r:embed="rId3">
              <a:extLst>
                <a:ext uri="{28A0092B-C50C-407E-A947-70E740481C1C}">
                  <a14:useLocalDpi xmlns:a14="http://schemas.microsoft.com/office/drawing/2010/main" val="0"/>
                </a:ext>
              </a:extLst>
            </a:blip>
            <a:srcRect l="4430" t="2463" r="65078" b="90790"/>
            <a:stretch/>
          </p:blipFill>
          <p:spPr>
            <a:xfrm>
              <a:off x="4134395" y="1548020"/>
              <a:ext cx="1478711" cy="462744"/>
            </a:xfrm>
            <a:prstGeom prst="rect">
              <a:avLst/>
            </a:prstGeom>
          </p:spPr>
        </p:pic>
      </p:grpSp>
      <p:pic>
        <p:nvPicPr>
          <p:cNvPr id="19" name="Picture 18">
            <a:extLst>
              <a:ext uri="{FF2B5EF4-FFF2-40B4-BE49-F238E27FC236}">
                <a16:creationId xmlns:a16="http://schemas.microsoft.com/office/drawing/2014/main" id="{20BC04D5-77C8-46C0-BAE9-D6F0D50B56FB}"/>
              </a:ext>
            </a:extLst>
          </p:cNvPr>
          <p:cNvPicPr>
            <a:picLocks noChangeAspect="1"/>
          </p:cNvPicPr>
          <p:nvPr/>
        </p:nvPicPr>
        <p:blipFill rotWithShape="1">
          <a:blip r:embed="rId3">
            <a:extLst>
              <a:ext uri="{28A0092B-C50C-407E-A947-70E740481C1C}">
                <a14:useLocalDpi xmlns:a14="http://schemas.microsoft.com/office/drawing/2010/main" val="0"/>
              </a:ext>
            </a:extLst>
          </a:blip>
          <a:srcRect l="92138" t="2133" r="3391" b="91119"/>
          <a:stretch/>
        </p:blipFill>
        <p:spPr>
          <a:xfrm>
            <a:off x="3998545" y="1615716"/>
            <a:ext cx="216839" cy="462744"/>
          </a:xfrm>
          <a:prstGeom prst="rect">
            <a:avLst/>
          </a:prstGeom>
        </p:spPr>
      </p:pic>
      <p:sp>
        <p:nvSpPr>
          <p:cNvPr id="22" name="Arrow: Curved Left 21">
            <a:extLst>
              <a:ext uri="{FF2B5EF4-FFF2-40B4-BE49-F238E27FC236}">
                <a16:creationId xmlns:a16="http://schemas.microsoft.com/office/drawing/2014/main" id="{FB1677CE-D522-49B1-905D-D9C2DE2B5BC0}"/>
              </a:ext>
            </a:extLst>
          </p:cNvPr>
          <p:cNvSpPr/>
          <p:nvPr/>
        </p:nvSpPr>
        <p:spPr>
          <a:xfrm rot="21131499" flipH="1">
            <a:off x="135018" y="1831677"/>
            <a:ext cx="1165735" cy="2507750"/>
          </a:xfrm>
          <a:prstGeom prst="curvedLeftArrow">
            <a:avLst>
              <a:gd name="adj1" fmla="val 12804"/>
              <a:gd name="adj2" fmla="val 21721"/>
              <a:gd name="adj3" fmla="val 30738"/>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4" name="Arrow: Curved Up 23">
            <a:extLst>
              <a:ext uri="{FF2B5EF4-FFF2-40B4-BE49-F238E27FC236}">
                <a16:creationId xmlns:a16="http://schemas.microsoft.com/office/drawing/2014/main" id="{BEF04608-0F62-4C52-BB1B-940726650381}"/>
              </a:ext>
            </a:extLst>
          </p:cNvPr>
          <p:cNvSpPr/>
          <p:nvPr/>
        </p:nvSpPr>
        <p:spPr>
          <a:xfrm>
            <a:off x="1828800" y="5640835"/>
            <a:ext cx="3447288" cy="863068"/>
          </a:xfrm>
          <a:prstGeom prst="curvedUpArrow">
            <a:avLst>
              <a:gd name="adj1" fmla="val 18320"/>
              <a:gd name="adj2" fmla="val 40841"/>
              <a:gd name="adj3" fmla="val 32748"/>
            </a:avLst>
          </a:prstGeom>
          <a:gradFill>
            <a:gsLst>
              <a:gs pos="0">
                <a:srgbClr val="0070C0"/>
              </a:gs>
              <a:gs pos="100000">
                <a:srgbClr val="41AEF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grpSp>
        <p:nvGrpSpPr>
          <p:cNvPr id="58" name="Group 57">
            <a:extLst>
              <a:ext uri="{FF2B5EF4-FFF2-40B4-BE49-F238E27FC236}">
                <a16:creationId xmlns:a16="http://schemas.microsoft.com/office/drawing/2014/main" id="{40C1582E-3495-45AA-8C12-D681C9342BE9}"/>
              </a:ext>
            </a:extLst>
          </p:cNvPr>
          <p:cNvGrpSpPr/>
          <p:nvPr/>
        </p:nvGrpSpPr>
        <p:grpSpPr>
          <a:xfrm>
            <a:off x="7506947" y="3872732"/>
            <a:ext cx="320451" cy="323384"/>
            <a:chOff x="6507405" y="3188567"/>
            <a:chExt cx="320451" cy="323384"/>
          </a:xfrm>
        </p:grpSpPr>
        <p:sp>
          <p:nvSpPr>
            <p:cNvPr id="59" name="Teardrop 58">
              <a:extLst>
                <a:ext uri="{FF2B5EF4-FFF2-40B4-BE49-F238E27FC236}">
                  <a16:creationId xmlns:a16="http://schemas.microsoft.com/office/drawing/2014/main" id="{B91E2453-1D2C-4A62-B353-89321B8F1282}"/>
                </a:ext>
              </a:extLst>
            </p:cNvPr>
            <p:cNvSpPr/>
            <p:nvPr/>
          </p:nvSpPr>
          <p:spPr>
            <a:xfrm rot="8220019">
              <a:off x="6507405" y="3188567"/>
              <a:ext cx="320451" cy="323384"/>
            </a:xfrm>
            <a:prstGeom prst="teardrop">
              <a:avLst>
                <a:gd name="adj" fmla="val 142102"/>
              </a:avLst>
            </a:prstGeom>
            <a:gradFill>
              <a:gsLst>
                <a:gs pos="80000">
                  <a:schemeClr val="accent6">
                    <a:lumMod val="75000"/>
                  </a:schemeClr>
                </a:gs>
                <a:gs pos="100000">
                  <a:schemeClr val="tx1"/>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Circle: Hollow 59">
              <a:extLst>
                <a:ext uri="{FF2B5EF4-FFF2-40B4-BE49-F238E27FC236}">
                  <a16:creationId xmlns:a16="http://schemas.microsoft.com/office/drawing/2014/main" id="{CBA817BE-D8C1-425C-A5B0-3461F72FDD37}"/>
                </a:ext>
              </a:extLst>
            </p:cNvPr>
            <p:cNvSpPr/>
            <p:nvPr/>
          </p:nvSpPr>
          <p:spPr>
            <a:xfrm>
              <a:off x="6601967" y="3290923"/>
              <a:ext cx="137161" cy="135401"/>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1" name="TextBox 60">
            <a:extLst>
              <a:ext uri="{FF2B5EF4-FFF2-40B4-BE49-F238E27FC236}">
                <a16:creationId xmlns:a16="http://schemas.microsoft.com/office/drawing/2014/main" id="{F7F9C719-0834-4565-BC55-CA5183780722}"/>
              </a:ext>
            </a:extLst>
          </p:cNvPr>
          <p:cNvSpPr txBox="1"/>
          <p:nvPr/>
        </p:nvSpPr>
        <p:spPr>
          <a:xfrm>
            <a:off x="6949179" y="4309306"/>
            <a:ext cx="1661217" cy="338554"/>
          </a:xfrm>
          <a:prstGeom prst="rect">
            <a:avLst/>
          </a:prstGeom>
          <a:noFill/>
        </p:spPr>
        <p:txBody>
          <a:bodyPr wrap="square" rtlCol="0">
            <a:spAutoFit/>
          </a:bodyPr>
          <a:lstStyle/>
          <a:p>
            <a:r>
              <a:rPr lang="en-US" sz="1600" b="1" dirty="0">
                <a:solidFill>
                  <a:srgbClr val="0079A4"/>
                </a:solidFill>
                <a:latin typeface="Bell MT" panose="02020503060305020303" pitchFamily="18" charset="0"/>
              </a:rPr>
              <a:t>Udaipur Town</a:t>
            </a:r>
          </a:p>
        </p:txBody>
      </p:sp>
      <p:grpSp>
        <p:nvGrpSpPr>
          <p:cNvPr id="76" name="Group 75">
            <a:extLst>
              <a:ext uri="{FF2B5EF4-FFF2-40B4-BE49-F238E27FC236}">
                <a16:creationId xmlns:a16="http://schemas.microsoft.com/office/drawing/2014/main" id="{F00D11AA-C9B4-48FE-8368-AB80A75A5002}"/>
              </a:ext>
            </a:extLst>
          </p:cNvPr>
          <p:cNvGrpSpPr/>
          <p:nvPr/>
        </p:nvGrpSpPr>
        <p:grpSpPr>
          <a:xfrm>
            <a:off x="9427464" y="884720"/>
            <a:ext cx="2430994" cy="1126044"/>
            <a:chOff x="9427464" y="884720"/>
            <a:chExt cx="2430994" cy="1126044"/>
          </a:xfrm>
        </p:grpSpPr>
        <p:grpSp>
          <p:nvGrpSpPr>
            <p:cNvPr id="72" name="Group 71">
              <a:extLst>
                <a:ext uri="{FF2B5EF4-FFF2-40B4-BE49-F238E27FC236}">
                  <a16:creationId xmlns:a16="http://schemas.microsoft.com/office/drawing/2014/main" id="{01A8B893-1128-489E-A6AC-C082178E9B2C}"/>
                </a:ext>
              </a:extLst>
            </p:cNvPr>
            <p:cNvGrpSpPr/>
            <p:nvPr/>
          </p:nvGrpSpPr>
          <p:grpSpPr>
            <a:xfrm>
              <a:off x="9789655" y="1484364"/>
              <a:ext cx="320451" cy="323384"/>
              <a:chOff x="9906378" y="1152597"/>
              <a:chExt cx="320451" cy="323384"/>
            </a:xfrm>
          </p:grpSpPr>
          <p:sp>
            <p:nvSpPr>
              <p:cNvPr id="67" name="Teardrop 66">
                <a:extLst>
                  <a:ext uri="{FF2B5EF4-FFF2-40B4-BE49-F238E27FC236}">
                    <a16:creationId xmlns:a16="http://schemas.microsoft.com/office/drawing/2014/main" id="{6343104C-DFB4-4EC2-9F55-8755036856D9}"/>
                  </a:ext>
                </a:extLst>
              </p:cNvPr>
              <p:cNvSpPr/>
              <p:nvPr/>
            </p:nvSpPr>
            <p:spPr>
              <a:xfrm rot="8220019">
                <a:off x="9906378" y="1152597"/>
                <a:ext cx="320451" cy="323384"/>
              </a:xfrm>
              <a:prstGeom prst="teardrop">
                <a:avLst>
                  <a:gd name="adj" fmla="val 142102"/>
                </a:avLst>
              </a:prstGeom>
              <a:gradFill>
                <a:gsLst>
                  <a:gs pos="80000">
                    <a:schemeClr val="accent6">
                      <a:lumMod val="75000"/>
                    </a:schemeClr>
                  </a:gs>
                  <a:gs pos="100000">
                    <a:schemeClr val="tx1"/>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Circle: Hollow 67">
                <a:extLst>
                  <a:ext uri="{FF2B5EF4-FFF2-40B4-BE49-F238E27FC236}">
                    <a16:creationId xmlns:a16="http://schemas.microsoft.com/office/drawing/2014/main" id="{5411ACFE-D968-42AA-9461-FEADAB1274EB}"/>
                  </a:ext>
                </a:extLst>
              </p:cNvPr>
              <p:cNvSpPr/>
              <p:nvPr/>
            </p:nvSpPr>
            <p:spPr>
              <a:xfrm>
                <a:off x="10000487" y="1257907"/>
                <a:ext cx="137161" cy="135401"/>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71" name="Group 70">
              <a:extLst>
                <a:ext uri="{FF2B5EF4-FFF2-40B4-BE49-F238E27FC236}">
                  <a16:creationId xmlns:a16="http://schemas.microsoft.com/office/drawing/2014/main" id="{E7D82756-9E19-4899-8390-F4E3F25352B5}"/>
                </a:ext>
              </a:extLst>
            </p:cNvPr>
            <p:cNvGrpSpPr/>
            <p:nvPr/>
          </p:nvGrpSpPr>
          <p:grpSpPr>
            <a:xfrm>
              <a:off x="9789656" y="950556"/>
              <a:ext cx="320451" cy="323384"/>
              <a:chOff x="10836018" y="1304997"/>
              <a:chExt cx="320451" cy="323384"/>
            </a:xfrm>
          </p:grpSpPr>
          <p:sp>
            <p:nvSpPr>
              <p:cNvPr id="69" name="Teardrop 68">
                <a:extLst>
                  <a:ext uri="{FF2B5EF4-FFF2-40B4-BE49-F238E27FC236}">
                    <a16:creationId xmlns:a16="http://schemas.microsoft.com/office/drawing/2014/main" id="{3E8860B1-F48A-4418-AFB9-BC971C9BF7A1}"/>
                  </a:ext>
                </a:extLst>
              </p:cNvPr>
              <p:cNvSpPr/>
              <p:nvPr/>
            </p:nvSpPr>
            <p:spPr>
              <a:xfrm rot="8220019">
                <a:off x="10836018" y="1304997"/>
                <a:ext cx="320451" cy="323384"/>
              </a:xfrm>
              <a:prstGeom prst="teardrop">
                <a:avLst>
                  <a:gd name="adj" fmla="val 142102"/>
                </a:avLst>
              </a:prstGeom>
              <a:gradFill>
                <a:gsLst>
                  <a:gs pos="80000">
                    <a:srgbClr val="FF0000"/>
                  </a:gs>
                  <a:gs pos="100000">
                    <a:schemeClr val="tx1"/>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Circle: Hollow 69">
                <a:extLst>
                  <a:ext uri="{FF2B5EF4-FFF2-40B4-BE49-F238E27FC236}">
                    <a16:creationId xmlns:a16="http://schemas.microsoft.com/office/drawing/2014/main" id="{E9E161CF-168E-446E-A423-41168C48C005}"/>
                  </a:ext>
                </a:extLst>
              </p:cNvPr>
              <p:cNvSpPr/>
              <p:nvPr/>
            </p:nvSpPr>
            <p:spPr>
              <a:xfrm>
                <a:off x="10930127" y="1410307"/>
                <a:ext cx="137161" cy="135401"/>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3" name="TextBox 72">
              <a:extLst>
                <a:ext uri="{FF2B5EF4-FFF2-40B4-BE49-F238E27FC236}">
                  <a16:creationId xmlns:a16="http://schemas.microsoft.com/office/drawing/2014/main" id="{BEDEB9BB-2DA9-4F60-AAAB-F351A566E05B}"/>
                </a:ext>
              </a:extLst>
            </p:cNvPr>
            <p:cNvSpPr txBox="1"/>
            <p:nvPr/>
          </p:nvSpPr>
          <p:spPr>
            <a:xfrm>
              <a:off x="10337126" y="959693"/>
              <a:ext cx="1099267" cy="369332"/>
            </a:xfrm>
            <a:prstGeom prst="rect">
              <a:avLst/>
            </a:prstGeom>
            <a:noFill/>
          </p:spPr>
          <p:txBody>
            <a:bodyPr wrap="square" rtlCol="0">
              <a:spAutoFit/>
            </a:bodyPr>
            <a:lstStyle/>
            <a:p>
              <a:r>
                <a:rPr lang="en-US" b="1" dirty="0">
                  <a:solidFill>
                    <a:srgbClr val="103C3B"/>
                  </a:solidFill>
                  <a:latin typeface="Bell MT" panose="02020503060305020303" pitchFamily="18" charset="0"/>
                </a:rPr>
                <a:t>YRC</a:t>
              </a:r>
            </a:p>
          </p:txBody>
        </p:sp>
        <p:sp>
          <p:nvSpPr>
            <p:cNvPr id="74" name="TextBox 73">
              <a:extLst>
                <a:ext uri="{FF2B5EF4-FFF2-40B4-BE49-F238E27FC236}">
                  <a16:creationId xmlns:a16="http://schemas.microsoft.com/office/drawing/2014/main" id="{28872D5F-0D4D-4D8D-8F04-4855A6559A0F}"/>
                </a:ext>
              </a:extLst>
            </p:cNvPr>
            <p:cNvSpPr txBox="1"/>
            <p:nvPr/>
          </p:nvSpPr>
          <p:spPr>
            <a:xfrm>
              <a:off x="10315790" y="1496141"/>
              <a:ext cx="1099267" cy="369332"/>
            </a:xfrm>
            <a:prstGeom prst="rect">
              <a:avLst/>
            </a:prstGeom>
            <a:noFill/>
          </p:spPr>
          <p:txBody>
            <a:bodyPr wrap="square" rtlCol="0">
              <a:spAutoFit/>
            </a:bodyPr>
            <a:lstStyle/>
            <a:p>
              <a:r>
                <a:rPr lang="en-US" b="1" dirty="0">
                  <a:solidFill>
                    <a:srgbClr val="103C3B"/>
                  </a:solidFill>
                  <a:latin typeface="Bell MT" panose="02020503060305020303" pitchFamily="18" charset="0"/>
                </a:rPr>
                <a:t>Dist. HQ</a:t>
              </a:r>
            </a:p>
          </p:txBody>
        </p:sp>
        <p:sp>
          <p:nvSpPr>
            <p:cNvPr id="75" name="Rectangle 74">
              <a:extLst>
                <a:ext uri="{FF2B5EF4-FFF2-40B4-BE49-F238E27FC236}">
                  <a16:creationId xmlns:a16="http://schemas.microsoft.com/office/drawing/2014/main" id="{EA25C957-1B1F-4E62-9682-88B8D6527F57}"/>
                </a:ext>
              </a:extLst>
            </p:cNvPr>
            <p:cNvSpPr/>
            <p:nvPr/>
          </p:nvSpPr>
          <p:spPr>
            <a:xfrm>
              <a:off x="9427464" y="884720"/>
              <a:ext cx="2430994" cy="112604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4882E533-5BD9-4BCE-BB63-4477A248D18B}"/>
              </a:ext>
            </a:extLst>
          </p:cNvPr>
          <p:cNvGrpSpPr/>
          <p:nvPr/>
        </p:nvGrpSpPr>
        <p:grpSpPr>
          <a:xfrm>
            <a:off x="3445517" y="20265"/>
            <a:ext cx="5793152" cy="646331"/>
            <a:chOff x="3661270" y="20265"/>
            <a:chExt cx="5631850" cy="646331"/>
          </a:xfrm>
        </p:grpSpPr>
        <p:sp>
          <p:nvSpPr>
            <p:cNvPr id="7" name="TextBox 6">
              <a:extLst>
                <a:ext uri="{FF2B5EF4-FFF2-40B4-BE49-F238E27FC236}">
                  <a16:creationId xmlns:a16="http://schemas.microsoft.com/office/drawing/2014/main" id="{7F2A1FBC-46A9-4707-B6A1-EDA8310C1653}"/>
                </a:ext>
              </a:extLst>
            </p:cNvPr>
            <p:cNvSpPr txBox="1"/>
            <p:nvPr/>
          </p:nvSpPr>
          <p:spPr>
            <a:xfrm>
              <a:off x="3750495" y="20265"/>
              <a:ext cx="5363691" cy="646331"/>
            </a:xfrm>
            <a:prstGeom prst="rect">
              <a:avLst/>
            </a:prstGeom>
            <a:noFill/>
          </p:spPr>
          <p:txBody>
            <a:bodyPr wrap="square" rtlCol="0">
              <a:spAutoFit/>
            </a:bodyPr>
            <a:lstStyle/>
            <a:p>
              <a:r>
                <a:rPr lang="en-US" sz="1050" dirty="0">
                  <a:solidFill>
                    <a:srgbClr val="A91B60"/>
                  </a:solidFill>
                  <a:latin typeface="Occams Eraser" panose="02000506000000020004" pitchFamily="2" charset="0"/>
                </a:rPr>
                <a:t>   </a:t>
              </a:r>
              <a:r>
                <a:rPr lang="en-US" sz="3600" dirty="0">
                  <a:solidFill>
                    <a:srgbClr val="A91B60"/>
                  </a:solidFill>
                  <a:latin typeface="Occams Eraser" panose="02000506000000020004" pitchFamily="2" charset="0"/>
                </a:rPr>
                <a:t>g e o g r a p h I c a l   I d e n t I t y</a:t>
              </a:r>
            </a:p>
          </p:txBody>
        </p:sp>
        <p:sp>
          <p:nvSpPr>
            <p:cNvPr id="10" name="Rectangle: Rounded Corners 9">
              <a:extLst>
                <a:ext uri="{FF2B5EF4-FFF2-40B4-BE49-F238E27FC236}">
                  <a16:creationId xmlns:a16="http://schemas.microsoft.com/office/drawing/2014/main" id="{822123A7-1185-41F6-A8E5-E15FE65AD97F}"/>
                </a:ext>
              </a:extLst>
            </p:cNvPr>
            <p:cNvSpPr/>
            <p:nvPr/>
          </p:nvSpPr>
          <p:spPr>
            <a:xfrm flipH="1">
              <a:off x="9247400" y="83777"/>
              <a:ext cx="45720" cy="462744"/>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Rectangle: Rounded Corners 13">
              <a:extLst>
                <a:ext uri="{FF2B5EF4-FFF2-40B4-BE49-F238E27FC236}">
                  <a16:creationId xmlns:a16="http://schemas.microsoft.com/office/drawing/2014/main" id="{C00C8743-3462-4903-952C-D14B6B4BC38E}"/>
                </a:ext>
              </a:extLst>
            </p:cNvPr>
            <p:cNvSpPr/>
            <p:nvPr/>
          </p:nvSpPr>
          <p:spPr>
            <a:xfrm flipH="1">
              <a:off x="3661270" y="81279"/>
              <a:ext cx="45720" cy="462744"/>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 name="Group 5">
            <a:extLst>
              <a:ext uri="{FF2B5EF4-FFF2-40B4-BE49-F238E27FC236}">
                <a16:creationId xmlns:a16="http://schemas.microsoft.com/office/drawing/2014/main" id="{91D5BC3E-9399-40C1-9010-5B4447200FDC}"/>
              </a:ext>
            </a:extLst>
          </p:cNvPr>
          <p:cNvGrpSpPr/>
          <p:nvPr/>
        </p:nvGrpSpPr>
        <p:grpSpPr>
          <a:xfrm>
            <a:off x="4936786" y="3241798"/>
            <a:ext cx="4998343" cy="2756328"/>
            <a:chOff x="4926953" y="3241798"/>
            <a:chExt cx="4998343" cy="2756328"/>
          </a:xfrm>
        </p:grpSpPr>
        <p:sp>
          <p:nvSpPr>
            <p:cNvPr id="31" name="TextBox 30">
              <a:extLst>
                <a:ext uri="{FF2B5EF4-FFF2-40B4-BE49-F238E27FC236}">
                  <a16:creationId xmlns:a16="http://schemas.microsoft.com/office/drawing/2014/main" id="{82D3A3B4-6D72-43E0-A90E-13A3B1822697}"/>
                </a:ext>
              </a:extLst>
            </p:cNvPr>
            <p:cNvSpPr txBox="1"/>
            <p:nvPr/>
          </p:nvSpPr>
          <p:spPr>
            <a:xfrm>
              <a:off x="5984043" y="5399203"/>
              <a:ext cx="1391156" cy="338554"/>
            </a:xfrm>
            <a:prstGeom prst="rect">
              <a:avLst/>
            </a:prstGeom>
            <a:noFill/>
          </p:spPr>
          <p:txBody>
            <a:bodyPr wrap="square" rtlCol="0">
              <a:spAutoFit/>
            </a:bodyPr>
            <a:lstStyle/>
            <a:p>
              <a:r>
                <a:rPr lang="en-US" sz="1600" b="1" dirty="0" err="1">
                  <a:solidFill>
                    <a:srgbClr val="002060"/>
                  </a:solidFill>
                  <a:latin typeface="Bell MT" panose="02020503060305020303" pitchFamily="18" charset="0"/>
                </a:rPr>
                <a:t>Birothi</a:t>
              </a:r>
              <a:endParaRPr lang="en-US" sz="1600" b="1" dirty="0">
                <a:solidFill>
                  <a:srgbClr val="002060"/>
                </a:solidFill>
                <a:latin typeface="Bell MT" panose="02020503060305020303" pitchFamily="18" charset="0"/>
              </a:endParaRPr>
            </a:p>
          </p:txBody>
        </p:sp>
        <p:sp>
          <p:nvSpPr>
            <p:cNvPr id="32" name="TextBox 31">
              <a:extLst>
                <a:ext uri="{FF2B5EF4-FFF2-40B4-BE49-F238E27FC236}">
                  <a16:creationId xmlns:a16="http://schemas.microsoft.com/office/drawing/2014/main" id="{92CB51F2-057E-46D5-BE84-BAD70A2A968B}"/>
                </a:ext>
              </a:extLst>
            </p:cNvPr>
            <p:cNvSpPr txBox="1"/>
            <p:nvPr/>
          </p:nvSpPr>
          <p:spPr>
            <a:xfrm>
              <a:off x="6967468" y="5534604"/>
              <a:ext cx="1391156" cy="338554"/>
            </a:xfrm>
            <a:prstGeom prst="rect">
              <a:avLst/>
            </a:prstGeom>
            <a:noFill/>
          </p:spPr>
          <p:txBody>
            <a:bodyPr wrap="square" rtlCol="0">
              <a:spAutoFit/>
            </a:bodyPr>
            <a:lstStyle/>
            <a:p>
              <a:r>
                <a:rPr lang="en-US" sz="1600" b="1" dirty="0" err="1">
                  <a:solidFill>
                    <a:srgbClr val="002060"/>
                  </a:solidFill>
                  <a:latin typeface="Bell MT" panose="02020503060305020303" pitchFamily="18" charset="0"/>
                </a:rPr>
                <a:t>Madla</a:t>
              </a:r>
              <a:endParaRPr lang="en-US" sz="1600" b="1" dirty="0">
                <a:solidFill>
                  <a:srgbClr val="002060"/>
                </a:solidFill>
                <a:latin typeface="Bell MT" panose="02020503060305020303" pitchFamily="18" charset="0"/>
              </a:endParaRPr>
            </a:p>
          </p:txBody>
        </p:sp>
        <p:grpSp>
          <p:nvGrpSpPr>
            <p:cNvPr id="41" name="Group 40">
              <a:extLst>
                <a:ext uri="{FF2B5EF4-FFF2-40B4-BE49-F238E27FC236}">
                  <a16:creationId xmlns:a16="http://schemas.microsoft.com/office/drawing/2014/main" id="{A8538338-437C-4519-86D4-814F5D3B6DF6}"/>
                </a:ext>
              </a:extLst>
            </p:cNvPr>
            <p:cNvGrpSpPr/>
            <p:nvPr/>
          </p:nvGrpSpPr>
          <p:grpSpPr>
            <a:xfrm>
              <a:off x="6251171" y="5012686"/>
              <a:ext cx="320451" cy="323384"/>
              <a:chOff x="6507405" y="3188567"/>
              <a:chExt cx="320451" cy="323384"/>
            </a:xfrm>
          </p:grpSpPr>
          <p:sp>
            <p:nvSpPr>
              <p:cNvPr id="42" name="Teardrop 41">
                <a:extLst>
                  <a:ext uri="{FF2B5EF4-FFF2-40B4-BE49-F238E27FC236}">
                    <a16:creationId xmlns:a16="http://schemas.microsoft.com/office/drawing/2014/main" id="{5E100CD4-F4B1-49A2-B593-04785CEBF923}"/>
                  </a:ext>
                </a:extLst>
              </p:cNvPr>
              <p:cNvSpPr/>
              <p:nvPr/>
            </p:nvSpPr>
            <p:spPr>
              <a:xfrm rot="8220019">
                <a:off x="6507405" y="3188567"/>
                <a:ext cx="320451" cy="323384"/>
              </a:xfrm>
              <a:prstGeom prst="teardrop">
                <a:avLst>
                  <a:gd name="adj" fmla="val 142102"/>
                </a:avLst>
              </a:prstGeom>
              <a:gradFill>
                <a:gsLst>
                  <a:gs pos="80000">
                    <a:srgbClr val="FF0000"/>
                  </a:gs>
                  <a:gs pos="100000">
                    <a:schemeClr val="tx1"/>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Circle: Hollow 42">
                <a:extLst>
                  <a:ext uri="{FF2B5EF4-FFF2-40B4-BE49-F238E27FC236}">
                    <a16:creationId xmlns:a16="http://schemas.microsoft.com/office/drawing/2014/main" id="{9A843AAE-E48E-4BA9-9F9E-F3AD467275C4}"/>
                  </a:ext>
                </a:extLst>
              </p:cNvPr>
              <p:cNvSpPr/>
              <p:nvPr/>
            </p:nvSpPr>
            <p:spPr>
              <a:xfrm>
                <a:off x="6601967" y="3290923"/>
                <a:ext cx="137161" cy="135401"/>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4" name="Group 43">
              <a:extLst>
                <a:ext uri="{FF2B5EF4-FFF2-40B4-BE49-F238E27FC236}">
                  <a16:creationId xmlns:a16="http://schemas.microsoft.com/office/drawing/2014/main" id="{1695BE3F-05B9-4253-BDFB-981E91F9F700}"/>
                </a:ext>
              </a:extLst>
            </p:cNvPr>
            <p:cNvGrpSpPr/>
            <p:nvPr/>
          </p:nvGrpSpPr>
          <p:grpSpPr>
            <a:xfrm>
              <a:off x="7202147" y="5104126"/>
              <a:ext cx="320451" cy="323384"/>
              <a:chOff x="6507405" y="3188567"/>
              <a:chExt cx="320451" cy="323384"/>
            </a:xfrm>
          </p:grpSpPr>
          <p:sp>
            <p:nvSpPr>
              <p:cNvPr id="45" name="Teardrop 44">
                <a:extLst>
                  <a:ext uri="{FF2B5EF4-FFF2-40B4-BE49-F238E27FC236}">
                    <a16:creationId xmlns:a16="http://schemas.microsoft.com/office/drawing/2014/main" id="{78A2EA91-A07D-45F9-88C4-7A1D699B8A7F}"/>
                  </a:ext>
                </a:extLst>
              </p:cNvPr>
              <p:cNvSpPr/>
              <p:nvPr/>
            </p:nvSpPr>
            <p:spPr>
              <a:xfrm rot="8220019">
                <a:off x="6507405" y="3188567"/>
                <a:ext cx="320451" cy="323384"/>
              </a:xfrm>
              <a:prstGeom prst="teardrop">
                <a:avLst>
                  <a:gd name="adj" fmla="val 142102"/>
                </a:avLst>
              </a:prstGeom>
              <a:gradFill>
                <a:gsLst>
                  <a:gs pos="80000">
                    <a:srgbClr val="FF0000"/>
                  </a:gs>
                  <a:gs pos="100000">
                    <a:schemeClr val="tx1"/>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Circle: Hollow 45">
                <a:extLst>
                  <a:ext uri="{FF2B5EF4-FFF2-40B4-BE49-F238E27FC236}">
                    <a16:creationId xmlns:a16="http://schemas.microsoft.com/office/drawing/2014/main" id="{ECA86793-8201-4B61-BAAE-3E1BAEF030E9}"/>
                  </a:ext>
                </a:extLst>
              </p:cNvPr>
              <p:cNvSpPr/>
              <p:nvPr/>
            </p:nvSpPr>
            <p:spPr>
              <a:xfrm>
                <a:off x="6601967" y="3290923"/>
                <a:ext cx="137161" cy="135401"/>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7" name="Group 46">
              <a:extLst>
                <a:ext uri="{FF2B5EF4-FFF2-40B4-BE49-F238E27FC236}">
                  <a16:creationId xmlns:a16="http://schemas.microsoft.com/office/drawing/2014/main" id="{87029630-632C-4EFE-9012-0D5CCC653986}"/>
                </a:ext>
              </a:extLst>
            </p:cNvPr>
            <p:cNvGrpSpPr/>
            <p:nvPr/>
          </p:nvGrpSpPr>
          <p:grpSpPr>
            <a:xfrm>
              <a:off x="7999051" y="5277862"/>
              <a:ext cx="320451" cy="323384"/>
              <a:chOff x="6507405" y="3188567"/>
              <a:chExt cx="320451" cy="323384"/>
            </a:xfrm>
          </p:grpSpPr>
          <p:sp>
            <p:nvSpPr>
              <p:cNvPr id="48" name="Teardrop 47">
                <a:extLst>
                  <a:ext uri="{FF2B5EF4-FFF2-40B4-BE49-F238E27FC236}">
                    <a16:creationId xmlns:a16="http://schemas.microsoft.com/office/drawing/2014/main" id="{B3FC2C1D-FBAF-4511-9CB3-7BF32456963F}"/>
                  </a:ext>
                </a:extLst>
              </p:cNvPr>
              <p:cNvSpPr/>
              <p:nvPr/>
            </p:nvSpPr>
            <p:spPr>
              <a:xfrm rot="8220019">
                <a:off x="6507405" y="3188567"/>
                <a:ext cx="320451" cy="323384"/>
              </a:xfrm>
              <a:prstGeom prst="teardrop">
                <a:avLst>
                  <a:gd name="adj" fmla="val 142102"/>
                </a:avLst>
              </a:prstGeom>
              <a:gradFill>
                <a:gsLst>
                  <a:gs pos="80000">
                    <a:srgbClr val="FF0000"/>
                  </a:gs>
                  <a:gs pos="100000">
                    <a:schemeClr val="tx1"/>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Circle: Hollow 48">
                <a:extLst>
                  <a:ext uri="{FF2B5EF4-FFF2-40B4-BE49-F238E27FC236}">
                    <a16:creationId xmlns:a16="http://schemas.microsoft.com/office/drawing/2014/main" id="{2D990F08-3FC4-48EA-BD2A-F63424236273}"/>
                  </a:ext>
                </a:extLst>
              </p:cNvPr>
              <p:cNvSpPr/>
              <p:nvPr/>
            </p:nvSpPr>
            <p:spPr>
              <a:xfrm>
                <a:off x="6601967" y="3290923"/>
                <a:ext cx="137161" cy="135401"/>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0" name="TextBox 49">
              <a:extLst>
                <a:ext uri="{FF2B5EF4-FFF2-40B4-BE49-F238E27FC236}">
                  <a16:creationId xmlns:a16="http://schemas.microsoft.com/office/drawing/2014/main" id="{5CD64C0A-F89F-4E72-A239-10CC83A0BB82}"/>
                </a:ext>
              </a:extLst>
            </p:cNvPr>
            <p:cNvSpPr txBox="1"/>
            <p:nvPr/>
          </p:nvSpPr>
          <p:spPr>
            <a:xfrm>
              <a:off x="7695940" y="5659572"/>
              <a:ext cx="1391156" cy="338554"/>
            </a:xfrm>
            <a:prstGeom prst="rect">
              <a:avLst/>
            </a:prstGeom>
            <a:noFill/>
          </p:spPr>
          <p:txBody>
            <a:bodyPr wrap="square" rtlCol="0">
              <a:spAutoFit/>
            </a:bodyPr>
            <a:lstStyle/>
            <a:p>
              <a:r>
                <a:rPr lang="en-US" sz="1600" b="1" dirty="0" err="1">
                  <a:solidFill>
                    <a:srgbClr val="002060"/>
                  </a:solidFill>
                  <a:latin typeface="Bell MT" panose="02020503060305020303" pitchFamily="18" charset="0"/>
                </a:rPr>
                <a:t>Jhunthri</a:t>
              </a:r>
              <a:endParaRPr lang="en-US" sz="1600" b="1" dirty="0">
                <a:solidFill>
                  <a:srgbClr val="002060"/>
                </a:solidFill>
                <a:latin typeface="Bell MT" panose="02020503060305020303" pitchFamily="18" charset="0"/>
              </a:endParaRPr>
            </a:p>
          </p:txBody>
        </p:sp>
        <p:grpSp>
          <p:nvGrpSpPr>
            <p:cNvPr id="51" name="Group 50">
              <a:extLst>
                <a:ext uri="{FF2B5EF4-FFF2-40B4-BE49-F238E27FC236}">
                  <a16:creationId xmlns:a16="http://schemas.microsoft.com/office/drawing/2014/main" id="{9D6303B5-9E42-4132-B433-DC2BA745B3CC}"/>
                </a:ext>
              </a:extLst>
            </p:cNvPr>
            <p:cNvGrpSpPr/>
            <p:nvPr/>
          </p:nvGrpSpPr>
          <p:grpSpPr>
            <a:xfrm>
              <a:off x="8755643" y="4369558"/>
              <a:ext cx="320451" cy="323384"/>
              <a:chOff x="6507405" y="3188567"/>
              <a:chExt cx="320451" cy="323384"/>
            </a:xfrm>
          </p:grpSpPr>
          <p:sp>
            <p:nvSpPr>
              <p:cNvPr id="52" name="Teardrop 51">
                <a:extLst>
                  <a:ext uri="{FF2B5EF4-FFF2-40B4-BE49-F238E27FC236}">
                    <a16:creationId xmlns:a16="http://schemas.microsoft.com/office/drawing/2014/main" id="{60859F1E-7F5C-4492-877B-FE799289AC3A}"/>
                  </a:ext>
                </a:extLst>
              </p:cNvPr>
              <p:cNvSpPr/>
              <p:nvPr/>
            </p:nvSpPr>
            <p:spPr>
              <a:xfrm rot="8220019">
                <a:off x="6507405" y="3188567"/>
                <a:ext cx="320451" cy="323384"/>
              </a:xfrm>
              <a:prstGeom prst="teardrop">
                <a:avLst>
                  <a:gd name="adj" fmla="val 142102"/>
                </a:avLst>
              </a:prstGeom>
              <a:gradFill>
                <a:gsLst>
                  <a:gs pos="80000">
                    <a:srgbClr val="FF0000"/>
                  </a:gs>
                  <a:gs pos="100000">
                    <a:schemeClr val="tx1"/>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Circle: Hollow 52">
                <a:extLst>
                  <a:ext uri="{FF2B5EF4-FFF2-40B4-BE49-F238E27FC236}">
                    <a16:creationId xmlns:a16="http://schemas.microsoft.com/office/drawing/2014/main" id="{13A52EF6-92B9-4417-8F05-86D8B0035F78}"/>
                  </a:ext>
                </a:extLst>
              </p:cNvPr>
              <p:cNvSpPr/>
              <p:nvPr/>
            </p:nvSpPr>
            <p:spPr>
              <a:xfrm>
                <a:off x="6601967" y="3290923"/>
                <a:ext cx="137161" cy="135401"/>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7" name="TextBox 56">
              <a:extLst>
                <a:ext uri="{FF2B5EF4-FFF2-40B4-BE49-F238E27FC236}">
                  <a16:creationId xmlns:a16="http://schemas.microsoft.com/office/drawing/2014/main" id="{6BF1EE17-33B0-477A-85CD-A23B4D9E3ED2}"/>
                </a:ext>
              </a:extLst>
            </p:cNvPr>
            <p:cNvSpPr txBox="1"/>
            <p:nvPr/>
          </p:nvSpPr>
          <p:spPr>
            <a:xfrm>
              <a:off x="8534140" y="4787844"/>
              <a:ext cx="1391156" cy="338554"/>
            </a:xfrm>
            <a:prstGeom prst="rect">
              <a:avLst/>
            </a:prstGeom>
            <a:noFill/>
          </p:spPr>
          <p:txBody>
            <a:bodyPr wrap="square" rtlCol="0">
              <a:spAutoFit/>
            </a:bodyPr>
            <a:lstStyle/>
            <a:p>
              <a:r>
                <a:rPr lang="en-US" sz="1600" b="1" dirty="0" err="1">
                  <a:solidFill>
                    <a:srgbClr val="002060"/>
                  </a:solidFill>
                  <a:latin typeface="Bell MT" panose="02020503060305020303" pitchFamily="18" charset="0"/>
                </a:rPr>
                <a:t>Girwa</a:t>
              </a:r>
              <a:endParaRPr lang="en-US" sz="1600" b="1" dirty="0">
                <a:solidFill>
                  <a:srgbClr val="002060"/>
                </a:solidFill>
                <a:latin typeface="Bell MT" panose="02020503060305020303" pitchFamily="18" charset="0"/>
              </a:endParaRPr>
            </a:p>
          </p:txBody>
        </p:sp>
        <p:sp>
          <p:nvSpPr>
            <p:cNvPr id="65" name="TextBox 64">
              <a:extLst>
                <a:ext uri="{FF2B5EF4-FFF2-40B4-BE49-F238E27FC236}">
                  <a16:creationId xmlns:a16="http://schemas.microsoft.com/office/drawing/2014/main" id="{DD5ED5F8-60DD-4B8B-A665-34D040CD125C}"/>
                </a:ext>
              </a:extLst>
            </p:cNvPr>
            <p:cNvSpPr txBox="1"/>
            <p:nvPr/>
          </p:nvSpPr>
          <p:spPr>
            <a:xfrm>
              <a:off x="6348498" y="3687681"/>
              <a:ext cx="1391156" cy="338554"/>
            </a:xfrm>
            <a:prstGeom prst="rect">
              <a:avLst/>
            </a:prstGeom>
            <a:noFill/>
          </p:spPr>
          <p:txBody>
            <a:bodyPr wrap="square" rtlCol="0">
              <a:spAutoFit/>
            </a:bodyPr>
            <a:lstStyle/>
            <a:p>
              <a:r>
                <a:rPr lang="en-US" sz="1600" b="1" dirty="0">
                  <a:solidFill>
                    <a:srgbClr val="002060"/>
                  </a:solidFill>
                  <a:latin typeface="Bell MT" panose="02020503060305020303" pitchFamily="18" charset="0"/>
                </a:rPr>
                <a:t>Rama</a:t>
              </a:r>
            </a:p>
          </p:txBody>
        </p:sp>
        <p:sp>
          <p:nvSpPr>
            <p:cNvPr id="66" name="TextBox 65">
              <a:extLst>
                <a:ext uri="{FF2B5EF4-FFF2-40B4-BE49-F238E27FC236}">
                  <a16:creationId xmlns:a16="http://schemas.microsoft.com/office/drawing/2014/main" id="{AFBF1C43-B481-4811-A53F-18934956AAFB}"/>
                </a:ext>
              </a:extLst>
            </p:cNvPr>
            <p:cNvSpPr txBox="1"/>
            <p:nvPr/>
          </p:nvSpPr>
          <p:spPr>
            <a:xfrm>
              <a:off x="4926953" y="5193289"/>
              <a:ext cx="1391156" cy="338554"/>
            </a:xfrm>
            <a:prstGeom prst="rect">
              <a:avLst/>
            </a:prstGeom>
            <a:noFill/>
          </p:spPr>
          <p:txBody>
            <a:bodyPr wrap="square" rtlCol="0">
              <a:spAutoFit/>
            </a:bodyPr>
            <a:lstStyle/>
            <a:p>
              <a:r>
                <a:rPr lang="en-US" sz="1600" b="1" dirty="0" err="1">
                  <a:solidFill>
                    <a:srgbClr val="002060"/>
                  </a:solidFill>
                  <a:latin typeface="Bell MT" panose="02020503060305020303" pitchFamily="18" charset="0"/>
                </a:rPr>
                <a:t>Som</a:t>
              </a:r>
              <a:endParaRPr lang="en-US" sz="1600" b="1" dirty="0">
                <a:solidFill>
                  <a:srgbClr val="002060"/>
                </a:solidFill>
                <a:latin typeface="Bell MT" panose="02020503060305020303" pitchFamily="18" charset="0"/>
              </a:endParaRPr>
            </a:p>
          </p:txBody>
        </p:sp>
        <p:grpSp>
          <p:nvGrpSpPr>
            <p:cNvPr id="77" name="Group 76">
              <a:extLst>
                <a:ext uri="{FF2B5EF4-FFF2-40B4-BE49-F238E27FC236}">
                  <a16:creationId xmlns:a16="http://schemas.microsoft.com/office/drawing/2014/main" id="{FA1A46D7-AC6C-42AF-AC5B-93D418CE34F3}"/>
                </a:ext>
              </a:extLst>
            </p:cNvPr>
            <p:cNvGrpSpPr/>
            <p:nvPr/>
          </p:nvGrpSpPr>
          <p:grpSpPr>
            <a:xfrm>
              <a:off x="6518229" y="3241798"/>
              <a:ext cx="320451" cy="323384"/>
              <a:chOff x="6507405" y="3188567"/>
              <a:chExt cx="320451" cy="323384"/>
            </a:xfrm>
          </p:grpSpPr>
          <p:sp>
            <p:nvSpPr>
              <p:cNvPr id="78" name="Teardrop 77">
                <a:extLst>
                  <a:ext uri="{FF2B5EF4-FFF2-40B4-BE49-F238E27FC236}">
                    <a16:creationId xmlns:a16="http://schemas.microsoft.com/office/drawing/2014/main" id="{A54156AF-7DB9-477A-8B15-0322C08B1DAE}"/>
                  </a:ext>
                </a:extLst>
              </p:cNvPr>
              <p:cNvSpPr/>
              <p:nvPr/>
            </p:nvSpPr>
            <p:spPr>
              <a:xfrm rot="8220019">
                <a:off x="6507405" y="3188567"/>
                <a:ext cx="320451" cy="323384"/>
              </a:xfrm>
              <a:prstGeom prst="teardrop">
                <a:avLst>
                  <a:gd name="adj" fmla="val 142102"/>
                </a:avLst>
              </a:prstGeom>
              <a:gradFill>
                <a:gsLst>
                  <a:gs pos="80000">
                    <a:srgbClr val="FF0000"/>
                  </a:gs>
                  <a:gs pos="100000">
                    <a:schemeClr val="tx1"/>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Circle: Hollow 78">
                <a:extLst>
                  <a:ext uri="{FF2B5EF4-FFF2-40B4-BE49-F238E27FC236}">
                    <a16:creationId xmlns:a16="http://schemas.microsoft.com/office/drawing/2014/main" id="{D55ACEF3-7650-4746-BA22-6451B7BCC9C0}"/>
                  </a:ext>
                </a:extLst>
              </p:cNvPr>
              <p:cNvSpPr/>
              <p:nvPr/>
            </p:nvSpPr>
            <p:spPr>
              <a:xfrm>
                <a:off x="6601967" y="3290923"/>
                <a:ext cx="137161" cy="135401"/>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0" name="Group 79">
              <a:extLst>
                <a:ext uri="{FF2B5EF4-FFF2-40B4-BE49-F238E27FC236}">
                  <a16:creationId xmlns:a16="http://schemas.microsoft.com/office/drawing/2014/main" id="{1099343B-8BB2-4250-AFB9-BD9FA0709189}"/>
                </a:ext>
              </a:extLst>
            </p:cNvPr>
            <p:cNvGrpSpPr/>
            <p:nvPr/>
          </p:nvGrpSpPr>
          <p:grpSpPr>
            <a:xfrm>
              <a:off x="5083074" y="4784180"/>
              <a:ext cx="320451" cy="323384"/>
              <a:chOff x="6507405" y="3188567"/>
              <a:chExt cx="320451" cy="323384"/>
            </a:xfrm>
          </p:grpSpPr>
          <p:sp>
            <p:nvSpPr>
              <p:cNvPr id="81" name="Teardrop 80">
                <a:extLst>
                  <a:ext uri="{FF2B5EF4-FFF2-40B4-BE49-F238E27FC236}">
                    <a16:creationId xmlns:a16="http://schemas.microsoft.com/office/drawing/2014/main" id="{AAA4EC82-CD59-4CB5-B6FF-0F3955405F44}"/>
                  </a:ext>
                </a:extLst>
              </p:cNvPr>
              <p:cNvSpPr/>
              <p:nvPr/>
            </p:nvSpPr>
            <p:spPr>
              <a:xfrm rot="8220019">
                <a:off x="6507405" y="3188567"/>
                <a:ext cx="320451" cy="323384"/>
              </a:xfrm>
              <a:prstGeom prst="teardrop">
                <a:avLst>
                  <a:gd name="adj" fmla="val 142102"/>
                </a:avLst>
              </a:prstGeom>
              <a:gradFill>
                <a:gsLst>
                  <a:gs pos="80000">
                    <a:srgbClr val="FF0000"/>
                  </a:gs>
                  <a:gs pos="100000">
                    <a:schemeClr val="tx1"/>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Circle: Hollow 81">
                <a:extLst>
                  <a:ext uri="{FF2B5EF4-FFF2-40B4-BE49-F238E27FC236}">
                    <a16:creationId xmlns:a16="http://schemas.microsoft.com/office/drawing/2014/main" id="{E6580B5A-993D-4F2B-B2A1-67917BA57453}"/>
                  </a:ext>
                </a:extLst>
              </p:cNvPr>
              <p:cNvSpPr/>
              <p:nvPr/>
            </p:nvSpPr>
            <p:spPr>
              <a:xfrm>
                <a:off x="6601967" y="3290923"/>
                <a:ext cx="137161" cy="135401"/>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359533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1500"/>
                                        <p:tgtEl>
                                          <p:spTgt spid="22"/>
                                        </p:tgtEl>
                                      </p:cBhvr>
                                    </p:animEffect>
                                  </p:childTnLst>
                                </p:cTn>
                              </p:par>
                            </p:childTnLst>
                          </p:cTn>
                        </p:par>
                        <p:par>
                          <p:cTn id="8" fill="hold">
                            <p:stCondLst>
                              <p:cond delay="1500"/>
                            </p:stCondLst>
                            <p:childTnLst>
                              <p:par>
                                <p:cTn id="9" presetID="1" presetClass="entr" presetSubtype="0" fill="hold" nodeType="afterEffect">
                                  <p:stCondLst>
                                    <p:cond delay="25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ntr" presetSubtype="32"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circle(out)">
                                      <p:cBhvr>
                                        <p:cTn id="15" dur="1000"/>
                                        <p:tgtEl>
                                          <p:spTgt spid="24"/>
                                        </p:tgtEl>
                                      </p:cBhvr>
                                    </p:animEffect>
                                  </p:childTnLst>
                                </p:cTn>
                              </p:par>
                            </p:childTnLst>
                          </p:cTn>
                        </p:par>
                        <p:par>
                          <p:cTn id="16" fill="hold">
                            <p:stCondLst>
                              <p:cond delay="1000"/>
                            </p:stCondLst>
                            <p:childTnLst>
                              <p:par>
                                <p:cTn id="17" presetID="1" presetClass="entr" presetSubtype="0" fill="hold" nodeType="afterEffect">
                                  <p:stCondLst>
                                    <p:cond delay="50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dissolve">
                                      <p:cBhvr>
                                        <p:cTn id="23" dur="500"/>
                                        <p:tgtEl>
                                          <p:spTgt spid="5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dissolve">
                                      <p:cBhvr>
                                        <p:cTn id="26" dur="500"/>
                                        <p:tgtEl>
                                          <p:spTgt spid="6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childTnLst>
                          </p:cTn>
                        </p:par>
                        <p:par>
                          <p:cTn id="32" fill="hold">
                            <p:stCondLst>
                              <p:cond delay="500"/>
                            </p:stCondLst>
                            <p:childTnLst>
                              <p:par>
                                <p:cTn id="33" presetID="1" presetClass="entr" presetSubtype="0" fill="hold" nodeType="afterEffect">
                                  <p:stCondLst>
                                    <p:cond delay="500"/>
                                  </p:stCondLst>
                                  <p:childTnLst>
                                    <p:set>
                                      <p:cBhvr>
                                        <p:cTn id="3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6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0363CF52-343E-4ED3-84ED-1A71B94DD5AB}"/>
              </a:ext>
            </a:extLst>
          </p:cNvPr>
          <p:cNvSpPr txBox="1"/>
          <p:nvPr/>
        </p:nvSpPr>
        <p:spPr>
          <a:xfrm>
            <a:off x="3339952" y="1993532"/>
            <a:ext cx="5082508" cy="1323439"/>
          </a:xfrm>
          <a:prstGeom prst="rect">
            <a:avLst/>
          </a:prstGeom>
          <a:noFill/>
          <a:ln w="19050">
            <a:solidFill>
              <a:schemeClr val="tx1">
                <a:lumMod val="65000"/>
                <a:lumOff val="35000"/>
              </a:schemeClr>
            </a:solidFill>
          </a:ln>
        </p:spPr>
        <p:txBody>
          <a:bodyPr wrap="square" rtlCol="0">
            <a:spAutoFit/>
          </a:bodyPr>
          <a:lstStyle/>
          <a:p>
            <a:pPr algn="ctr"/>
            <a:r>
              <a:rPr lang="en-US" sz="2800" b="1" dirty="0">
                <a:solidFill>
                  <a:schemeClr val="accent2">
                    <a:lumMod val="50000"/>
                  </a:schemeClr>
                </a:solidFill>
                <a:latin typeface="Agency FB" panose="020B0503020202020204" pitchFamily="34" charset="0"/>
              </a:rPr>
              <a:t>Total Sample Size    60</a:t>
            </a:r>
          </a:p>
          <a:p>
            <a:pPr algn="ctr"/>
            <a:r>
              <a:rPr lang="en-US" sz="2800" b="1" dirty="0">
                <a:solidFill>
                  <a:schemeClr val="accent2">
                    <a:lumMod val="50000"/>
                  </a:schemeClr>
                </a:solidFill>
                <a:latin typeface="Agency FB" panose="020B0503020202020204" pitchFamily="34" charset="0"/>
              </a:rPr>
              <a:t>      </a:t>
            </a:r>
            <a:r>
              <a:rPr lang="en-US" sz="2400" b="1" dirty="0">
                <a:solidFill>
                  <a:schemeClr val="accent2">
                    <a:lumMod val="75000"/>
                  </a:schemeClr>
                </a:solidFill>
                <a:latin typeface="Agency FB" panose="020B0503020202020204" pitchFamily="34" charset="0"/>
              </a:rPr>
              <a:t>Test Group             30</a:t>
            </a:r>
          </a:p>
          <a:p>
            <a:pPr algn="ctr"/>
            <a:r>
              <a:rPr lang="en-US" sz="2400" b="1" dirty="0">
                <a:solidFill>
                  <a:schemeClr val="accent2">
                    <a:lumMod val="75000"/>
                  </a:schemeClr>
                </a:solidFill>
                <a:latin typeface="Agency FB" panose="020B0503020202020204" pitchFamily="34" charset="0"/>
              </a:rPr>
              <a:t>    Control Group           30</a:t>
            </a:r>
          </a:p>
        </p:txBody>
      </p:sp>
      <p:grpSp>
        <p:nvGrpSpPr>
          <p:cNvPr id="64" name="Group 63">
            <a:extLst>
              <a:ext uri="{FF2B5EF4-FFF2-40B4-BE49-F238E27FC236}">
                <a16:creationId xmlns:a16="http://schemas.microsoft.com/office/drawing/2014/main" id="{1CED23D0-A6B0-4C8C-97DA-764058D4315A}"/>
              </a:ext>
            </a:extLst>
          </p:cNvPr>
          <p:cNvGrpSpPr/>
          <p:nvPr/>
        </p:nvGrpSpPr>
        <p:grpSpPr>
          <a:xfrm>
            <a:off x="731519" y="5727836"/>
            <a:ext cx="10739128" cy="1046440"/>
            <a:chOff x="695434" y="5849756"/>
            <a:chExt cx="10230544" cy="1046440"/>
          </a:xfrm>
        </p:grpSpPr>
        <p:sp>
          <p:nvSpPr>
            <p:cNvPr id="58" name="TextBox 57">
              <a:extLst>
                <a:ext uri="{FF2B5EF4-FFF2-40B4-BE49-F238E27FC236}">
                  <a16:creationId xmlns:a16="http://schemas.microsoft.com/office/drawing/2014/main" id="{2E3D1ECB-E3B5-4606-AC6B-6A2A310C1E89}"/>
                </a:ext>
              </a:extLst>
            </p:cNvPr>
            <p:cNvSpPr txBox="1"/>
            <p:nvPr/>
          </p:nvSpPr>
          <p:spPr>
            <a:xfrm>
              <a:off x="695434" y="5878030"/>
              <a:ext cx="2174240" cy="969496"/>
            </a:xfrm>
            <a:prstGeom prst="rect">
              <a:avLst/>
            </a:prstGeom>
            <a:noFill/>
          </p:spPr>
          <p:txBody>
            <a:bodyPr wrap="square" rtlCol="0">
              <a:spAutoFit/>
            </a:bodyPr>
            <a:lstStyle/>
            <a:p>
              <a:pPr algn="ctr"/>
              <a:r>
                <a:rPr lang="en-US" sz="2400" b="1" u="sng" dirty="0">
                  <a:solidFill>
                    <a:schemeClr val="accent6">
                      <a:lumMod val="75000"/>
                    </a:schemeClr>
                  </a:solidFill>
                  <a:latin typeface="Agency FB" panose="020B0503020202020204" pitchFamily="34" charset="0"/>
                </a:rPr>
                <a:t>A G E</a:t>
              </a:r>
              <a:endParaRPr lang="en-US" sz="1600" b="1" u="sng" dirty="0">
                <a:solidFill>
                  <a:schemeClr val="accent6">
                    <a:lumMod val="75000"/>
                  </a:schemeClr>
                </a:solidFill>
                <a:latin typeface="Agency FB" panose="020B0503020202020204" pitchFamily="34" charset="0"/>
              </a:endParaRPr>
            </a:p>
            <a:p>
              <a:pPr algn="ctr"/>
              <a:endParaRPr lang="en-US" sz="500" dirty="0">
                <a:solidFill>
                  <a:schemeClr val="accent5">
                    <a:lumMod val="75000"/>
                  </a:schemeClr>
                </a:solidFill>
                <a:latin typeface="Agency FB" panose="020B0503020202020204" pitchFamily="34" charset="0"/>
              </a:endParaRPr>
            </a:p>
            <a:p>
              <a:pPr algn="ctr"/>
              <a:r>
                <a:rPr lang="en-US" sz="2800" dirty="0">
                  <a:solidFill>
                    <a:schemeClr val="accent5">
                      <a:lumMod val="75000"/>
                    </a:schemeClr>
                  </a:solidFill>
                  <a:latin typeface="Agency FB" panose="020B0503020202020204" pitchFamily="34" charset="0"/>
                </a:rPr>
                <a:t>14 - 18</a:t>
              </a:r>
              <a:endParaRPr lang="en-US" sz="1600" dirty="0">
                <a:solidFill>
                  <a:schemeClr val="accent5">
                    <a:lumMod val="75000"/>
                  </a:schemeClr>
                </a:solidFill>
                <a:latin typeface="Agency FB" panose="020B0503020202020204" pitchFamily="34" charset="0"/>
              </a:endParaRPr>
            </a:p>
          </p:txBody>
        </p:sp>
        <p:sp>
          <p:nvSpPr>
            <p:cNvPr id="60" name="TextBox 59">
              <a:extLst>
                <a:ext uri="{FF2B5EF4-FFF2-40B4-BE49-F238E27FC236}">
                  <a16:creationId xmlns:a16="http://schemas.microsoft.com/office/drawing/2014/main" id="{A5FF4AD9-5470-4EBE-8D47-921DBA2A1EC5}"/>
                </a:ext>
              </a:extLst>
            </p:cNvPr>
            <p:cNvSpPr txBox="1"/>
            <p:nvPr/>
          </p:nvSpPr>
          <p:spPr>
            <a:xfrm>
              <a:off x="7799705" y="5849756"/>
              <a:ext cx="3126273" cy="1046440"/>
            </a:xfrm>
            <a:prstGeom prst="rect">
              <a:avLst/>
            </a:prstGeom>
            <a:noFill/>
          </p:spPr>
          <p:txBody>
            <a:bodyPr wrap="square" rtlCol="0">
              <a:spAutoFit/>
            </a:bodyPr>
            <a:lstStyle/>
            <a:p>
              <a:pPr algn="ctr"/>
              <a:r>
                <a:rPr lang="en-US" sz="2400" b="1" u="sng" dirty="0">
                  <a:solidFill>
                    <a:schemeClr val="accent6">
                      <a:lumMod val="75000"/>
                    </a:schemeClr>
                  </a:solidFill>
                  <a:latin typeface="Agency FB" panose="020B0503020202020204" pitchFamily="34" charset="0"/>
                </a:rPr>
                <a:t>R E L I G I O N</a:t>
              </a:r>
              <a:endParaRPr lang="en-US" sz="2000" b="1" u="sng" dirty="0">
                <a:solidFill>
                  <a:schemeClr val="accent6">
                    <a:lumMod val="75000"/>
                  </a:schemeClr>
                </a:solidFill>
                <a:latin typeface="Agency FB" panose="020B0503020202020204" pitchFamily="34" charset="0"/>
              </a:endParaRPr>
            </a:p>
            <a:p>
              <a:pPr algn="ctr"/>
              <a:endParaRPr lang="en-US" sz="500" dirty="0">
                <a:solidFill>
                  <a:schemeClr val="accent5">
                    <a:lumMod val="75000"/>
                  </a:schemeClr>
                </a:solidFill>
                <a:latin typeface="Agency FB" panose="020B0503020202020204" pitchFamily="34" charset="0"/>
              </a:endParaRPr>
            </a:p>
            <a:p>
              <a:pPr algn="ctr"/>
              <a:endParaRPr lang="en-US" sz="500" dirty="0">
                <a:solidFill>
                  <a:schemeClr val="accent5">
                    <a:lumMod val="75000"/>
                  </a:schemeClr>
                </a:solidFill>
                <a:latin typeface="Agency FB" panose="020B0503020202020204" pitchFamily="34" charset="0"/>
              </a:endParaRPr>
            </a:p>
            <a:p>
              <a:pPr algn="ctr"/>
              <a:r>
                <a:rPr lang="en-US" sz="2800" dirty="0">
                  <a:solidFill>
                    <a:schemeClr val="accent5">
                      <a:lumMod val="75000"/>
                    </a:schemeClr>
                  </a:solidFill>
                  <a:latin typeface="Agency FB" panose="020B0503020202020204" pitchFamily="34" charset="0"/>
                </a:rPr>
                <a:t>Hindu – 95% ; Muslim – 5%</a:t>
              </a:r>
              <a:endParaRPr lang="en-US" sz="1200" dirty="0">
                <a:solidFill>
                  <a:schemeClr val="accent5">
                    <a:lumMod val="75000"/>
                  </a:schemeClr>
                </a:solidFill>
                <a:latin typeface="Agency FB" panose="020B0503020202020204" pitchFamily="34" charset="0"/>
              </a:endParaRPr>
            </a:p>
          </p:txBody>
        </p:sp>
        <p:sp>
          <p:nvSpPr>
            <p:cNvPr id="61" name="TextBox 60">
              <a:extLst>
                <a:ext uri="{FF2B5EF4-FFF2-40B4-BE49-F238E27FC236}">
                  <a16:creationId xmlns:a16="http://schemas.microsoft.com/office/drawing/2014/main" id="{2BF6C651-742D-4224-A482-9C7186A4FB34}"/>
                </a:ext>
              </a:extLst>
            </p:cNvPr>
            <p:cNvSpPr txBox="1"/>
            <p:nvPr/>
          </p:nvSpPr>
          <p:spPr>
            <a:xfrm>
              <a:off x="2314624" y="5849756"/>
              <a:ext cx="5659120" cy="1046440"/>
            </a:xfrm>
            <a:prstGeom prst="rect">
              <a:avLst/>
            </a:prstGeom>
            <a:noFill/>
          </p:spPr>
          <p:txBody>
            <a:bodyPr wrap="square" rtlCol="0">
              <a:spAutoFit/>
            </a:bodyPr>
            <a:lstStyle/>
            <a:p>
              <a:pPr algn="ctr"/>
              <a:r>
                <a:rPr lang="en-US" sz="2400" b="1" u="sng" dirty="0">
                  <a:solidFill>
                    <a:schemeClr val="accent6">
                      <a:lumMod val="75000"/>
                    </a:schemeClr>
                  </a:solidFill>
                  <a:latin typeface="Agency FB" panose="020B0503020202020204" pitchFamily="34" charset="0"/>
                </a:rPr>
                <a:t>G E N D E R</a:t>
              </a:r>
              <a:endParaRPr lang="en-US" sz="2000" b="1" u="sng" dirty="0">
                <a:solidFill>
                  <a:schemeClr val="accent6">
                    <a:lumMod val="75000"/>
                  </a:schemeClr>
                </a:solidFill>
                <a:latin typeface="Agency FB" panose="020B0503020202020204" pitchFamily="34" charset="0"/>
              </a:endParaRPr>
            </a:p>
            <a:p>
              <a:pPr algn="ctr"/>
              <a:endParaRPr lang="en-US" sz="1000" dirty="0">
                <a:latin typeface="Agency FB" panose="020B0503020202020204" pitchFamily="34" charset="0"/>
              </a:endParaRPr>
            </a:p>
            <a:p>
              <a:pPr algn="ctr"/>
              <a:r>
                <a:rPr lang="en-US" sz="2800" dirty="0">
                  <a:solidFill>
                    <a:schemeClr val="accent5">
                      <a:lumMod val="75000"/>
                    </a:schemeClr>
                  </a:solidFill>
                  <a:latin typeface="Agency FB" panose="020B0503020202020204" pitchFamily="34" charset="0"/>
                </a:rPr>
                <a:t>Boys – 50% ; Girls – 50%</a:t>
              </a:r>
            </a:p>
          </p:txBody>
        </p:sp>
      </p:grpSp>
      <p:graphicFrame>
        <p:nvGraphicFramePr>
          <p:cNvPr id="63" name="Table 62">
            <a:extLst>
              <a:ext uri="{FF2B5EF4-FFF2-40B4-BE49-F238E27FC236}">
                <a16:creationId xmlns:a16="http://schemas.microsoft.com/office/drawing/2014/main" id="{B9BE3FC6-08EE-4880-B14B-53C9213E6D1C}"/>
              </a:ext>
            </a:extLst>
          </p:cNvPr>
          <p:cNvGraphicFramePr>
            <a:graphicFrameLocks noGrp="1"/>
          </p:cNvGraphicFramePr>
          <p:nvPr>
            <p:extLst>
              <p:ext uri="{D42A27DB-BD31-4B8C-83A1-F6EECF244321}">
                <p14:modId xmlns:p14="http://schemas.microsoft.com/office/powerpoint/2010/main" val="3419089229"/>
              </p:ext>
            </p:extLst>
          </p:nvPr>
        </p:nvGraphicFramePr>
        <p:xfrm>
          <a:off x="1366888" y="4481446"/>
          <a:ext cx="9514791" cy="792480"/>
        </p:xfrm>
        <a:graphic>
          <a:graphicData uri="http://schemas.openxmlformats.org/drawingml/2006/table">
            <a:tbl>
              <a:tblPr firstRow="1" bandRow="1">
                <a:tableStyleId>{5C22544A-7EE6-4342-B048-85BDC9FD1C3A}</a:tableStyleId>
              </a:tblPr>
              <a:tblGrid>
                <a:gridCol w="1805749">
                  <a:extLst>
                    <a:ext uri="{9D8B030D-6E8A-4147-A177-3AD203B41FA5}">
                      <a16:colId xmlns:a16="http://schemas.microsoft.com/office/drawing/2014/main" val="1963006699"/>
                    </a:ext>
                  </a:extLst>
                </a:gridCol>
                <a:gridCol w="1210827">
                  <a:extLst>
                    <a:ext uri="{9D8B030D-6E8A-4147-A177-3AD203B41FA5}">
                      <a16:colId xmlns:a16="http://schemas.microsoft.com/office/drawing/2014/main" val="3026766305"/>
                    </a:ext>
                  </a:extLst>
                </a:gridCol>
                <a:gridCol w="1291472">
                  <a:extLst>
                    <a:ext uri="{9D8B030D-6E8A-4147-A177-3AD203B41FA5}">
                      <a16:colId xmlns:a16="http://schemas.microsoft.com/office/drawing/2014/main" val="3578893105"/>
                    </a:ext>
                  </a:extLst>
                </a:gridCol>
                <a:gridCol w="1178351">
                  <a:extLst>
                    <a:ext uri="{9D8B030D-6E8A-4147-A177-3AD203B41FA5}">
                      <a16:colId xmlns:a16="http://schemas.microsoft.com/office/drawing/2014/main" val="3868448329"/>
                    </a:ext>
                  </a:extLst>
                </a:gridCol>
                <a:gridCol w="1440772">
                  <a:extLst>
                    <a:ext uri="{9D8B030D-6E8A-4147-A177-3AD203B41FA5}">
                      <a16:colId xmlns:a16="http://schemas.microsoft.com/office/drawing/2014/main" val="506212709"/>
                    </a:ext>
                  </a:extLst>
                </a:gridCol>
                <a:gridCol w="1245867">
                  <a:extLst>
                    <a:ext uri="{9D8B030D-6E8A-4147-A177-3AD203B41FA5}">
                      <a16:colId xmlns:a16="http://schemas.microsoft.com/office/drawing/2014/main" val="469158040"/>
                    </a:ext>
                  </a:extLst>
                </a:gridCol>
                <a:gridCol w="1341753">
                  <a:extLst>
                    <a:ext uri="{9D8B030D-6E8A-4147-A177-3AD203B41FA5}">
                      <a16:colId xmlns:a16="http://schemas.microsoft.com/office/drawing/2014/main" val="1130532969"/>
                    </a:ext>
                  </a:extLst>
                </a:gridCol>
              </a:tblGrid>
              <a:tr h="370840">
                <a:tc>
                  <a:txBody>
                    <a:bodyPr/>
                    <a:lstStyle/>
                    <a:p>
                      <a:pPr algn="ctr"/>
                      <a:r>
                        <a:rPr lang="en-US" sz="2000" dirty="0">
                          <a:latin typeface="Arial" panose="020B0604020202020204" pitchFamily="34" charset="0"/>
                          <a:cs typeface="Arial" panose="020B0604020202020204" pitchFamily="34" charset="0"/>
                        </a:rPr>
                        <a:t>Name of YRC</a:t>
                      </a:r>
                    </a:p>
                  </a:txBody>
                  <a:tcPr>
                    <a:solidFill>
                      <a:schemeClr val="accent2">
                        <a:lumMod val="60000"/>
                        <a:lumOff val="40000"/>
                      </a:schemeClr>
                    </a:solidFill>
                  </a:tcPr>
                </a:tc>
                <a:tc>
                  <a:txBody>
                    <a:bodyPr/>
                    <a:lstStyle/>
                    <a:p>
                      <a:pPr algn="ctr"/>
                      <a:r>
                        <a:rPr lang="en-US" sz="2000" dirty="0" err="1">
                          <a:latin typeface="Arial" panose="020B0604020202020204" pitchFamily="34" charset="0"/>
                          <a:cs typeface="Arial" panose="020B0604020202020204" pitchFamily="34" charset="0"/>
                        </a:rPr>
                        <a:t>Birothi</a:t>
                      </a:r>
                      <a:endParaRPr lang="en-US" sz="2000" dirty="0">
                        <a:latin typeface="Arial" panose="020B0604020202020204" pitchFamily="34" charset="0"/>
                        <a:cs typeface="Arial" panose="020B0604020202020204" pitchFamily="34" charset="0"/>
                      </a:endParaRPr>
                    </a:p>
                  </a:txBody>
                  <a:tcPr>
                    <a:solidFill>
                      <a:schemeClr val="accent2">
                        <a:lumMod val="60000"/>
                        <a:lumOff val="40000"/>
                      </a:schemeClr>
                    </a:solidFill>
                  </a:tcPr>
                </a:tc>
                <a:tc>
                  <a:txBody>
                    <a:bodyPr/>
                    <a:lstStyle/>
                    <a:p>
                      <a:pPr algn="ctr"/>
                      <a:r>
                        <a:rPr lang="en-US" sz="2000" dirty="0" err="1">
                          <a:latin typeface="Arial" panose="020B0604020202020204" pitchFamily="34" charset="0"/>
                          <a:cs typeface="Arial" panose="020B0604020202020204" pitchFamily="34" charset="0"/>
                        </a:rPr>
                        <a:t>Som</a:t>
                      </a:r>
                      <a:endParaRPr lang="en-US" sz="2000" dirty="0">
                        <a:latin typeface="Arial" panose="020B0604020202020204" pitchFamily="34" charset="0"/>
                        <a:cs typeface="Arial" panose="020B0604020202020204" pitchFamily="34" charset="0"/>
                      </a:endParaRPr>
                    </a:p>
                  </a:txBody>
                  <a:tcPr>
                    <a:solidFill>
                      <a:schemeClr val="accent2">
                        <a:lumMod val="60000"/>
                        <a:lumOff val="40000"/>
                      </a:schemeClr>
                    </a:solidFill>
                  </a:tcPr>
                </a:tc>
                <a:tc>
                  <a:txBody>
                    <a:bodyPr/>
                    <a:lstStyle/>
                    <a:p>
                      <a:pPr algn="ctr"/>
                      <a:r>
                        <a:rPr lang="en-US" sz="2000" dirty="0">
                          <a:latin typeface="Arial" panose="020B0604020202020204" pitchFamily="34" charset="0"/>
                          <a:cs typeface="Arial" panose="020B0604020202020204" pitchFamily="34" charset="0"/>
                        </a:rPr>
                        <a:t>Rama</a:t>
                      </a:r>
                    </a:p>
                  </a:txBody>
                  <a:tcPr>
                    <a:solidFill>
                      <a:schemeClr val="accent2">
                        <a:lumMod val="60000"/>
                        <a:lumOff val="40000"/>
                      </a:schemeClr>
                    </a:solidFill>
                  </a:tcPr>
                </a:tc>
                <a:tc>
                  <a:txBody>
                    <a:bodyPr/>
                    <a:lstStyle/>
                    <a:p>
                      <a:pPr algn="ctr"/>
                      <a:r>
                        <a:rPr lang="en-US" sz="2000" dirty="0" err="1">
                          <a:latin typeface="Arial" panose="020B0604020202020204" pitchFamily="34" charset="0"/>
                          <a:cs typeface="Arial" panose="020B0604020202020204" pitchFamily="34" charset="0"/>
                        </a:rPr>
                        <a:t>Jhunthri</a:t>
                      </a:r>
                      <a:endParaRPr lang="en-US" sz="2000" dirty="0">
                        <a:latin typeface="Arial" panose="020B0604020202020204" pitchFamily="34" charset="0"/>
                        <a:cs typeface="Arial" panose="020B0604020202020204" pitchFamily="34" charset="0"/>
                      </a:endParaRPr>
                    </a:p>
                  </a:txBody>
                  <a:tcPr>
                    <a:solidFill>
                      <a:schemeClr val="accent2">
                        <a:lumMod val="60000"/>
                        <a:lumOff val="40000"/>
                      </a:schemeClr>
                    </a:solidFill>
                  </a:tcPr>
                </a:tc>
                <a:tc>
                  <a:txBody>
                    <a:bodyPr/>
                    <a:lstStyle/>
                    <a:p>
                      <a:pPr algn="ctr"/>
                      <a:r>
                        <a:rPr lang="en-US" sz="2000" dirty="0" err="1">
                          <a:latin typeface="Arial" panose="020B0604020202020204" pitchFamily="34" charset="0"/>
                          <a:cs typeface="Arial" panose="020B0604020202020204" pitchFamily="34" charset="0"/>
                        </a:rPr>
                        <a:t>Madla</a:t>
                      </a:r>
                      <a:endParaRPr lang="en-US" sz="2000" dirty="0">
                        <a:latin typeface="Arial" panose="020B0604020202020204" pitchFamily="34" charset="0"/>
                        <a:cs typeface="Arial" panose="020B0604020202020204" pitchFamily="34" charset="0"/>
                      </a:endParaRPr>
                    </a:p>
                  </a:txBody>
                  <a:tcPr>
                    <a:solidFill>
                      <a:schemeClr val="accent2">
                        <a:lumMod val="60000"/>
                        <a:lumOff val="40000"/>
                      </a:schemeClr>
                    </a:solidFill>
                  </a:tcPr>
                </a:tc>
                <a:tc>
                  <a:txBody>
                    <a:bodyPr/>
                    <a:lstStyle/>
                    <a:p>
                      <a:pPr algn="ctr"/>
                      <a:r>
                        <a:rPr lang="en-US" sz="2000" dirty="0" err="1">
                          <a:latin typeface="Arial" panose="020B0604020202020204" pitchFamily="34" charset="0"/>
                          <a:cs typeface="Arial" panose="020B0604020202020204" pitchFamily="34" charset="0"/>
                        </a:rPr>
                        <a:t>Griwa</a:t>
                      </a:r>
                      <a:endParaRPr lang="en-US" sz="2000" dirty="0">
                        <a:latin typeface="Arial" panose="020B0604020202020204" pitchFamily="34" charset="0"/>
                        <a:cs typeface="Arial" panose="020B0604020202020204" pitchFamily="34" charset="0"/>
                      </a:endParaRPr>
                    </a:p>
                  </a:txBody>
                  <a:tcPr>
                    <a:solidFill>
                      <a:schemeClr val="accent2">
                        <a:lumMod val="60000"/>
                        <a:lumOff val="40000"/>
                      </a:schemeClr>
                    </a:solidFill>
                  </a:tcPr>
                </a:tc>
                <a:extLst>
                  <a:ext uri="{0D108BD9-81ED-4DB2-BD59-A6C34878D82A}">
                    <a16:rowId xmlns:a16="http://schemas.microsoft.com/office/drawing/2014/main" val="37680218"/>
                  </a:ext>
                </a:extLst>
              </a:tr>
              <a:tr h="370840">
                <a:tc>
                  <a:txBody>
                    <a:bodyPr/>
                    <a:lstStyle/>
                    <a:p>
                      <a:pPr algn="ctr"/>
                      <a:r>
                        <a:rPr lang="en-US" sz="2000" b="1" dirty="0">
                          <a:solidFill>
                            <a:schemeClr val="accent3">
                              <a:lumMod val="50000"/>
                            </a:schemeClr>
                          </a:solidFill>
                        </a:rPr>
                        <a:t>No. of Children</a:t>
                      </a:r>
                    </a:p>
                  </a:txBody>
                  <a:tcPr>
                    <a:solidFill>
                      <a:schemeClr val="accent5">
                        <a:lumMod val="60000"/>
                        <a:lumOff val="40000"/>
                      </a:schemeClr>
                    </a:solidFill>
                  </a:tcPr>
                </a:tc>
                <a:tc>
                  <a:txBody>
                    <a:bodyPr/>
                    <a:lstStyle/>
                    <a:p>
                      <a:pPr algn="ctr"/>
                      <a:r>
                        <a:rPr lang="en-US" sz="2000" b="1" dirty="0">
                          <a:solidFill>
                            <a:schemeClr val="accent3">
                              <a:lumMod val="50000"/>
                            </a:schemeClr>
                          </a:solidFill>
                        </a:rPr>
                        <a:t>(5+5)</a:t>
                      </a:r>
                    </a:p>
                  </a:txBody>
                  <a:tcPr>
                    <a:solidFill>
                      <a:schemeClr val="accent5">
                        <a:lumMod val="60000"/>
                        <a:lumOff val="40000"/>
                      </a:schemeClr>
                    </a:solidFill>
                  </a:tcPr>
                </a:tc>
                <a:tc>
                  <a:txBody>
                    <a:bodyPr/>
                    <a:lstStyle/>
                    <a:p>
                      <a:pPr algn="ctr"/>
                      <a:r>
                        <a:rPr lang="en-US" sz="2000" b="1" dirty="0">
                          <a:solidFill>
                            <a:schemeClr val="accent3">
                              <a:lumMod val="50000"/>
                            </a:schemeClr>
                          </a:solidFill>
                        </a:rPr>
                        <a:t>(5+5)</a:t>
                      </a:r>
                    </a:p>
                  </a:txBody>
                  <a:tcPr>
                    <a:solidFill>
                      <a:schemeClr val="accent5">
                        <a:lumMod val="60000"/>
                        <a:lumOff val="40000"/>
                      </a:schemeClr>
                    </a:solidFill>
                  </a:tcPr>
                </a:tc>
                <a:tc>
                  <a:txBody>
                    <a:bodyPr/>
                    <a:lstStyle/>
                    <a:p>
                      <a:pPr algn="ctr"/>
                      <a:r>
                        <a:rPr lang="en-US" sz="2000" b="1" dirty="0">
                          <a:solidFill>
                            <a:schemeClr val="accent3">
                              <a:lumMod val="50000"/>
                            </a:schemeClr>
                          </a:solidFill>
                        </a:rPr>
                        <a:t>(5+5)</a:t>
                      </a:r>
                    </a:p>
                  </a:txBody>
                  <a:tcPr>
                    <a:solidFill>
                      <a:schemeClr val="accent5">
                        <a:lumMod val="60000"/>
                        <a:lumOff val="40000"/>
                      </a:schemeClr>
                    </a:solidFill>
                  </a:tcPr>
                </a:tc>
                <a:tc>
                  <a:txBody>
                    <a:bodyPr/>
                    <a:lstStyle/>
                    <a:p>
                      <a:pPr algn="ctr"/>
                      <a:r>
                        <a:rPr lang="en-US" sz="2000" b="1" dirty="0">
                          <a:solidFill>
                            <a:schemeClr val="accent3">
                              <a:lumMod val="50000"/>
                            </a:schemeClr>
                          </a:solidFill>
                        </a:rPr>
                        <a:t>(5+5)</a:t>
                      </a:r>
                    </a:p>
                  </a:txBody>
                  <a:tcPr>
                    <a:solidFill>
                      <a:schemeClr val="accent5">
                        <a:lumMod val="60000"/>
                        <a:lumOff val="40000"/>
                      </a:schemeClr>
                    </a:solidFill>
                  </a:tcPr>
                </a:tc>
                <a:tc>
                  <a:txBody>
                    <a:bodyPr/>
                    <a:lstStyle/>
                    <a:p>
                      <a:pPr algn="ctr"/>
                      <a:r>
                        <a:rPr lang="en-US" sz="2000" b="1" dirty="0">
                          <a:solidFill>
                            <a:schemeClr val="accent3">
                              <a:lumMod val="50000"/>
                            </a:schemeClr>
                          </a:solidFill>
                        </a:rPr>
                        <a:t>(5+5)</a:t>
                      </a:r>
                    </a:p>
                  </a:txBody>
                  <a:tcPr>
                    <a:solidFill>
                      <a:schemeClr val="accent5">
                        <a:lumMod val="60000"/>
                        <a:lumOff val="40000"/>
                      </a:schemeClr>
                    </a:solidFill>
                  </a:tcPr>
                </a:tc>
                <a:tc>
                  <a:txBody>
                    <a:bodyPr/>
                    <a:lstStyle/>
                    <a:p>
                      <a:pPr algn="ctr"/>
                      <a:r>
                        <a:rPr lang="en-US" sz="2000" b="1" dirty="0">
                          <a:solidFill>
                            <a:schemeClr val="accent3">
                              <a:lumMod val="50000"/>
                            </a:schemeClr>
                          </a:solidFill>
                        </a:rPr>
                        <a:t>(5+5)</a:t>
                      </a:r>
                    </a:p>
                  </a:txBody>
                  <a:tcPr>
                    <a:solidFill>
                      <a:schemeClr val="accent5">
                        <a:lumMod val="60000"/>
                        <a:lumOff val="40000"/>
                      </a:schemeClr>
                    </a:solidFill>
                  </a:tcPr>
                </a:tc>
                <a:extLst>
                  <a:ext uri="{0D108BD9-81ED-4DB2-BD59-A6C34878D82A}">
                    <a16:rowId xmlns:a16="http://schemas.microsoft.com/office/drawing/2014/main" val="4019915541"/>
                  </a:ext>
                </a:extLst>
              </a:tr>
            </a:tbl>
          </a:graphicData>
        </a:graphic>
      </p:graphicFrame>
      <p:grpSp>
        <p:nvGrpSpPr>
          <p:cNvPr id="30" name="Group 29">
            <a:extLst>
              <a:ext uri="{FF2B5EF4-FFF2-40B4-BE49-F238E27FC236}">
                <a16:creationId xmlns:a16="http://schemas.microsoft.com/office/drawing/2014/main" id="{306B2757-C870-49A6-AD4B-2E0D700BAD79}"/>
              </a:ext>
            </a:extLst>
          </p:cNvPr>
          <p:cNvGrpSpPr/>
          <p:nvPr/>
        </p:nvGrpSpPr>
        <p:grpSpPr>
          <a:xfrm>
            <a:off x="3527304" y="20265"/>
            <a:ext cx="6689297" cy="646331"/>
            <a:chOff x="3723589" y="10838"/>
            <a:chExt cx="5458126" cy="646331"/>
          </a:xfrm>
        </p:grpSpPr>
        <p:grpSp>
          <p:nvGrpSpPr>
            <p:cNvPr id="31" name="Group 30">
              <a:extLst>
                <a:ext uri="{FF2B5EF4-FFF2-40B4-BE49-F238E27FC236}">
                  <a16:creationId xmlns:a16="http://schemas.microsoft.com/office/drawing/2014/main" id="{E307F3D8-1271-4F2F-905C-89BDE2BFC619}"/>
                </a:ext>
              </a:extLst>
            </p:cNvPr>
            <p:cNvGrpSpPr/>
            <p:nvPr/>
          </p:nvGrpSpPr>
          <p:grpSpPr>
            <a:xfrm>
              <a:off x="3723589" y="10838"/>
              <a:ext cx="5458126" cy="646331"/>
              <a:chOff x="3770724" y="18850"/>
              <a:chExt cx="5448697" cy="646331"/>
            </a:xfrm>
          </p:grpSpPr>
          <p:sp>
            <p:nvSpPr>
              <p:cNvPr id="33" name="TextBox 32">
                <a:extLst>
                  <a:ext uri="{FF2B5EF4-FFF2-40B4-BE49-F238E27FC236}">
                    <a16:creationId xmlns:a16="http://schemas.microsoft.com/office/drawing/2014/main" id="{69702D9C-1FE3-4D67-BD61-BD9B979C235C}"/>
                  </a:ext>
                </a:extLst>
              </p:cNvPr>
              <p:cNvSpPr txBox="1"/>
              <p:nvPr/>
            </p:nvSpPr>
            <p:spPr>
              <a:xfrm>
                <a:off x="3864996" y="18850"/>
                <a:ext cx="5354425" cy="646331"/>
              </a:xfrm>
              <a:prstGeom prst="rect">
                <a:avLst/>
              </a:prstGeom>
              <a:noFill/>
            </p:spPr>
            <p:txBody>
              <a:bodyPr wrap="square" rtlCol="0">
                <a:spAutoFit/>
              </a:bodyPr>
              <a:lstStyle/>
              <a:p>
                <a:r>
                  <a:rPr lang="en-US" sz="3600" dirty="0">
                    <a:solidFill>
                      <a:srgbClr val="A91B60"/>
                    </a:solidFill>
                    <a:latin typeface="Occams Eraser" panose="02000506000000020004" pitchFamily="2" charset="0"/>
                  </a:rPr>
                  <a:t>D E M O G R A P H I C   I d e n t I t y </a:t>
                </a:r>
              </a:p>
            </p:txBody>
          </p:sp>
          <p:sp>
            <p:nvSpPr>
              <p:cNvPr id="35" name="Rectangle: Rounded Corners 34">
                <a:extLst>
                  <a:ext uri="{FF2B5EF4-FFF2-40B4-BE49-F238E27FC236}">
                    <a16:creationId xmlns:a16="http://schemas.microsoft.com/office/drawing/2014/main" id="{502958E3-4BF9-4AED-9E1A-FBC216DE42C5}"/>
                  </a:ext>
                </a:extLst>
              </p:cNvPr>
              <p:cNvSpPr/>
              <p:nvPr/>
            </p:nvSpPr>
            <p:spPr>
              <a:xfrm>
                <a:off x="3770724" y="65985"/>
                <a:ext cx="45719" cy="490199"/>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32" name="Rectangle: Rounded Corners 31">
              <a:extLst>
                <a:ext uri="{FF2B5EF4-FFF2-40B4-BE49-F238E27FC236}">
                  <a16:creationId xmlns:a16="http://schemas.microsoft.com/office/drawing/2014/main" id="{E64EC942-61F5-4D80-869E-29210F70AF27}"/>
                </a:ext>
              </a:extLst>
            </p:cNvPr>
            <p:cNvSpPr/>
            <p:nvPr/>
          </p:nvSpPr>
          <p:spPr>
            <a:xfrm>
              <a:off x="8268800" y="58126"/>
              <a:ext cx="45798" cy="490199"/>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 name="Group 2">
            <a:extLst>
              <a:ext uri="{FF2B5EF4-FFF2-40B4-BE49-F238E27FC236}">
                <a16:creationId xmlns:a16="http://schemas.microsoft.com/office/drawing/2014/main" id="{F3C440F1-B729-45EF-A7C4-4EE5AFD2B508}"/>
              </a:ext>
            </a:extLst>
          </p:cNvPr>
          <p:cNvGrpSpPr/>
          <p:nvPr/>
        </p:nvGrpSpPr>
        <p:grpSpPr>
          <a:xfrm>
            <a:off x="7962299" y="1534421"/>
            <a:ext cx="4268432" cy="2779931"/>
            <a:chOff x="8000007" y="1534421"/>
            <a:chExt cx="4268432" cy="2779931"/>
          </a:xfrm>
        </p:grpSpPr>
        <p:grpSp>
          <p:nvGrpSpPr>
            <p:cNvPr id="18" name="Group 17">
              <a:extLst>
                <a:ext uri="{FF2B5EF4-FFF2-40B4-BE49-F238E27FC236}">
                  <a16:creationId xmlns:a16="http://schemas.microsoft.com/office/drawing/2014/main" id="{E2A40478-3B80-47B7-9FE8-00F4AE4E455C}"/>
                </a:ext>
              </a:extLst>
            </p:cNvPr>
            <p:cNvGrpSpPr/>
            <p:nvPr/>
          </p:nvGrpSpPr>
          <p:grpSpPr>
            <a:xfrm>
              <a:off x="8000007" y="1534421"/>
              <a:ext cx="4268432" cy="2779931"/>
              <a:chOff x="7969527" y="1239781"/>
              <a:chExt cx="4268432" cy="2779931"/>
            </a:xfrm>
          </p:grpSpPr>
          <p:graphicFrame>
            <p:nvGraphicFramePr>
              <p:cNvPr id="39" name="Chart 38">
                <a:extLst>
                  <a:ext uri="{FF2B5EF4-FFF2-40B4-BE49-F238E27FC236}">
                    <a16:creationId xmlns:a16="http://schemas.microsoft.com/office/drawing/2014/main" id="{972B0CEA-DA29-4076-BE7D-8F74874DEA9E}"/>
                  </a:ext>
                </a:extLst>
              </p:cNvPr>
              <p:cNvGraphicFramePr>
                <a:graphicFrameLocks/>
              </p:cNvGraphicFramePr>
              <p:nvPr>
                <p:extLst>
                  <p:ext uri="{D42A27DB-BD31-4B8C-83A1-F6EECF244321}">
                    <p14:modId xmlns:p14="http://schemas.microsoft.com/office/powerpoint/2010/main" val="3983758351"/>
                  </p:ext>
                </p:extLst>
              </p:nvPr>
            </p:nvGraphicFramePr>
            <p:xfrm>
              <a:off x="8331862" y="1789866"/>
              <a:ext cx="3711575" cy="2006600"/>
            </p:xfrm>
            <a:graphic>
              <a:graphicData uri="http://schemas.openxmlformats.org/drawingml/2006/chart">
                <c:chart xmlns:c="http://schemas.openxmlformats.org/drawingml/2006/chart" xmlns:r="http://schemas.openxmlformats.org/officeDocument/2006/relationships" r:id="rId3"/>
              </a:graphicData>
            </a:graphic>
          </p:graphicFrame>
          <p:grpSp>
            <p:nvGrpSpPr>
              <p:cNvPr id="26" name="Group 25">
                <a:extLst>
                  <a:ext uri="{FF2B5EF4-FFF2-40B4-BE49-F238E27FC236}">
                    <a16:creationId xmlns:a16="http://schemas.microsoft.com/office/drawing/2014/main" id="{8ECC7257-C0AC-47B6-A62A-AA9C4CE3F501}"/>
                  </a:ext>
                </a:extLst>
              </p:cNvPr>
              <p:cNvGrpSpPr/>
              <p:nvPr/>
            </p:nvGrpSpPr>
            <p:grpSpPr>
              <a:xfrm>
                <a:off x="7969527" y="1531282"/>
                <a:ext cx="4268432" cy="2488430"/>
                <a:chOff x="7898407" y="1571922"/>
                <a:chExt cx="4268432" cy="2488430"/>
              </a:xfrm>
            </p:grpSpPr>
            <p:graphicFrame>
              <p:nvGraphicFramePr>
                <p:cNvPr id="23" name="Chart 22">
                  <a:extLst>
                    <a:ext uri="{FF2B5EF4-FFF2-40B4-BE49-F238E27FC236}">
                      <a16:creationId xmlns:a16="http://schemas.microsoft.com/office/drawing/2014/main" id="{57FF96E6-D67E-4FB3-9130-75A5918BE042}"/>
                    </a:ext>
                  </a:extLst>
                </p:cNvPr>
                <p:cNvGraphicFramePr>
                  <a:graphicFrameLocks/>
                </p:cNvGraphicFramePr>
                <p:nvPr>
                  <p:extLst>
                    <p:ext uri="{D42A27DB-BD31-4B8C-83A1-F6EECF244321}">
                      <p14:modId xmlns:p14="http://schemas.microsoft.com/office/powerpoint/2010/main" val="4065467717"/>
                    </p:ext>
                  </p:extLst>
                </p:nvPr>
              </p:nvGraphicFramePr>
              <p:xfrm>
                <a:off x="8406407" y="1864620"/>
                <a:ext cx="3139440" cy="2032195"/>
              </p:xfrm>
              <a:graphic>
                <a:graphicData uri="http://schemas.openxmlformats.org/drawingml/2006/chart">
                  <c:chart xmlns:c="http://schemas.openxmlformats.org/drawingml/2006/chart" xmlns:r="http://schemas.openxmlformats.org/officeDocument/2006/relationships" r:id="rId4"/>
                </a:graphicData>
              </a:graphic>
            </p:graphicFrame>
            <p:cxnSp>
              <p:nvCxnSpPr>
                <p:cNvPr id="25" name="Straight Connector 24">
                  <a:extLst>
                    <a:ext uri="{FF2B5EF4-FFF2-40B4-BE49-F238E27FC236}">
                      <a16:creationId xmlns:a16="http://schemas.microsoft.com/office/drawing/2014/main" id="{67EF4BC5-9E02-43A7-B2AF-3EB76379FE25}"/>
                    </a:ext>
                  </a:extLst>
                </p:cNvPr>
                <p:cNvCxnSpPr>
                  <a:cxnSpLocks/>
                </p:cNvCxnSpPr>
                <p:nvPr/>
              </p:nvCxnSpPr>
              <p:spPr>
                <a:xfrm>
                  <a:off x="10611127" y="3419101"/>
                  <a:ext cx="294640" cy="335280"/>
                </a:xfrm>
                <a:prstGeom prst="line">
                  <a:avLst/>
                </a:prstGeom>
              </p:spPr>
              <p:style>
                <a:lnRef idx="1">
                  <a:schemeClr val="accent3"/>
                </a:lnRef>
                <a:fillRef idx="0">
                  <a:schemeClr val="accent3"/>
                </a:fillRef>
                <a:effectRef idx="0">
                  <a:schemeClr val="accent3"/>
                </a:effectRef>
                <a:fontRef idx="minor">
                  <a:schemeClr val="tx1"/>
                </a:fontRef>
              </p:style>
            </p:cxnSp>
            <p:cxnSp>
              <p:nvCxnSpPr>
                <p:cNvPr id="29" name="Straight Connector 28">
                  <a:extLst>
                    <a:ext uri="{FF2B5EF4-FFF2-40B4-BE49-F238E27FC236}">
                      <a16:creationId xmlns:a16="http://schemas.microsoft.com/office/drawing/2014/main" id="{D1954055-D891-4CF2-B6B5-8C163770717D}"/>
                    </a:ext>
                  </a:extLst>
                </p:cNvPr>
                <p:cNvCxnSpPr>
                  <a:cxnSpLocks/>
                </p:cNvCxnSpPr>
                <p:nvPr/>
              </p:nvCxnSpPr>
              <p:spPr>
                <a:xfrm>
                  <a:off x="10905767" y="3744221"/>
                  <a:ext cx="325120" cy="0"/>
                </a:xfrm>
                <a:prstGeom prst="line">
                  <a:avLst/>
                </a:prstGeom>
                <a:ln>
                  <a:tailEnd type="oval"/>
                </a:ln>
              </p:spPr>
              <p:style>
                <a:lnRef idx="1">
                  <a:schemeClr val="accent3"/>
                </a:lnRef>
                <a:fillRef idx="0">
                  <a:schemeClr val="accent3"/>
                </a:fillRef>
                <a:effectRef idx="0">
                  <a:schemeClr val="accent3"/>
                </a:effectRef>
                <a:fontRef idx="minor">
                  <a:schemeClr val="tx1"/>
                </a:fontRef>
              </p:style>
            </p:cxnSp>
            <p:cxnSp>
              <p:nvCxnSpPr>
                <p:cNvPr id="34" name="Straight Connector 33">
                  <a:extLst>
                    <a:ext uri="{FF2B5EF4-FFF2-40B4-BE49-F238E27FC236}">
                      <a16:creationId xmlns:a16="http://schemas.microsoft.com/office/drawing/2014/main" id="{2C80E744-5DD7-40CA-A8A7-CCB08CC5B183}"/>
                    </a:ext>
                  </a:extLst>
                </p:cNvPr>
                <p:cNvCxnSpPr>
                  <a:cxnSpLocks/>
                </p:cNvCxnSpPr>
                <p:nvPr/>
              </p:nvCxnSpPr>
              <p:spPr>
                <a:xfrm>
                  <a:off x="9483367" y="1763021"/>
                  <a:ext cx="249913" cy="360329"/>
                </a:xfrm>
                <a:prstGeom prst="line">
                  <a:avLst/>
                </a:prstGeom>
              </p:spPr>
              <p:style>
                <a:lnRef idx="1">
                  <a:schemeClr val="accent3"/>
                </a:lnRef>
                <a:fillRef idx="0">
                  <a:schemeClr val="accent3"/>
                </a:fillRef>
                <a:effectRef idx="0">
                  <a:schemeClr val="accent3"/>
                </a:effectRef>
                <a:fontRef idx="minor">
                  <a:schemeClr val="tx1"/>
                </a:fontRef>
              </p:style>
            </p:cxnSp>
            <p:cxnSp>
              <p:nvCxnSpPr>
                <p:cNvPr id="37" name="Straight Connector 36">
                  <a:extLst>
                    <a:ext uri="{FF2B5EF4-FFF2-40B4-BE49-F238E27FC236}">
                      <a16:creationId xmlns:a16="http://schemas.microsoft.com/office/drawing/2014/main" id="{934F7D3A-25A6-4C06-8EA2-98503523D15E}"/>
                    </a:ext>
                  </a:extLst>
                </p:cNvPr>
                <p:cNvCxnSpPr>
                  <a:cxnSpLocks/>
                </p:cNvCxnSpPr>
                <p:nvPr/>
              </p:nvCxnSpPr>
              <p:spPr>
                <a:xfrm>
                  <a:off x="9046487" y="1763021"/>
                  <a:ext cx="436880" cy="0"/>
                </a:xfrm>
                <a:prstGeom prst="line">
                  <a:avLst/>
                </a:prstGeom>
                <a:ln>
                  <a:headEnd type="oval"/>
                </a:ln>
              </p:spPr>
              <p:style>
                <a:lnRef idx="1">
                  <a:schemeClr val="accent3"/>
                </a:lnRef>
                <a:fillRef idx="0">
                  <a:schemeClr val="accent3"/>
                </a:fillRef>
                <a:effectRef idx="0">
                  <a:schemeClr val="accent3"/>
                </a:effectRef>
                <a:fontRef idx="minor">
                  <a:schemeClr val="tx1"/>
                </a:fontRef>
              </p:style>
            </p:cxnSp>
            <p:cxnSp>
              <p:nvCxnSpPr>
                <p:cNvPr id="41" name="Straight Connector 40">
                  <a:extLst>
                    <a:ext uri="{FF2B5EF4-FFF2-40B4-BE49-F238E27FC236}">
                      <a16:creationId xmlns:a16="http://schemas.microsoft.com/office/drawing/2014/main" id="{12F0C612-A5B6-4468-85AE-08D24C39D96F}"/>
                    </a:ext>
                  </a:extLst>
                </p:cNvPr>
                <p:cNvCxnSpPr>
                  <a:cxnSpLocks/>
                </p:cNvCxnSpPr>
                <p:nvPr/>
              </p:nvCxnSpPr>
              <p:spPr>
                <a:xfrm flipV="1">
                  <a:off x="8894087" y="3251200"/>
                  <a:ext cx="513080" cy="335541"/>
                </a:xfrm>
                <a:prstGeom prst="line">
                  <a:avLst/>
                </a:prstGeom>
              </p:spPr>
              <p:style>
                <a:lnRef idx="1">
                  <a:schemeClr val="accent3"/>
                </a:lnRef>
                <a:fillRef idx="0">
                  <a:schemeClr val="accent3"/>
                </a:fillRef>
                <a:effectRef idx="0">
                  <a:schemeClr val="accent3"/>
                </a:effectRef>
                <a:fontRef idx="minor">
                  <a:schemeClr val="tx1"/>
                </a:fontRef>
              </p:style>
            </p:cxnSp>
            <p:cxnSp>
              <p:nvCxnSpPr>
                <p:cNvPr id="44" name="Straight Connector 43">
                  <a:extLst>
                    <a:ext uri="{FF2B5EF4-FFF2-40B4-BE49-F238E27FC236}">
                      <a16:creationId xmlns:a16="http://schemas.microsoft.com/office/drawing/2014/main" id="{3887AC9D-8002-48CD-A933-C3ADC363D082}"/>
                    </a:ext>
                  </a:extLst>
                </p:cNvPr>
                <p:cNvCxnSpPr>
                  <a:cxnSpLocks/>
                </p:cNvCxnSpPr>
                <p:nvPr/>
              </p:nvCxnSpPr>
              <p:spPr>
                <a:xfrm>
                  <a:off x="8568967" y="3581661"/>
                  <a:ext cx="325120" cy="0"/>
                </a:xfrm>
                <a:prstGeom prst="line">
                  <a:avLst/>
                </a:prstGeom>
                <a:ln>
                  <a:headEnd type="oval"/>
                </a:ln>
              </p:spPr>
              <p:style>
                <a:lnRef idx="1">
                  <a:schemeClr val="accent3"/>
                </a:lnRef>
                <a:fillRef idx="0">
                  <a:schemeClr val="accent3"/>
                </a:fillRef>
                <a:effectRef idx="0">
                  <a:schemeClr val="accent3"/>
                </a:effectRef>
                <a:fontRef idx="minor">
                  <a:schemeClr val="tx1"/>
                </a:fontRef>
              </p:style>
            </p:cxnSp>
            <p:sp>
              <p:nvSpPr>
                <p:cNvPr id="54" name="TextBox 53">
                  <a:extLst>
                    <a:ext uri="{FF2B5EF4-FFF2-40B4-BE49-F238E27FC236}">
                      <a16:creationId xmlns:a16="http://schemas.microsoft.com/office/drawing/2014/main" id="{572959CF-061E-4A68-8C61-50F99885F31D}"/>
                    </a:ext>
                  </a:extLst>
                </p:cNvPr>
                <p:cNvSpPr txBox="1"/>
                <p:nvPr/>
              </p:nvSpPr>
              <p:spPr>
                <a:xfrm>
                  <a:off x="8406407" y="1571922"/>
                  <a:ext cx="812800" cy="646331"/>
                </a:xfrm>
                <a:prstGeom prst="rect">
                  <a:avLst/>
                </a:prstGeom>
                <a:noFill/>
              </p:spPr>
              <p:txBody>
                <a:bodyPr wrap="square" rtlCol="0">
                  <a:spAutoFit/>
                </a:bodyPr>
                <a:lstStyle/>
                <a:p>
                  <a:pPr algn="ctr"/>
                  <a:r>
                    <a:rPr lang="en-US" b="1" dirty="0">
                      <a:solidFill>
                        <a:srgbClr val="A5A5A5"/>
                      </a:solidFill>
                    </a:rPr>
                    <a:t>ST</a:t>
                  </a:r>
                </a:p>
                <a:p>
                  <a:pPr algn="ctr"/>
                  <a:r>
                    <a:rPr lang="en-US" dirty="0">
                      <a:solidFill>
                        <a:srgbClr val="A5A5A5"/>
                      </a:solidFill>
                    </a:rPr>
                    <a:t>(7%)</a:t>
                  </a:r>
                </a:p>
              </p:txBody>
            </p:sp>
            <p:sp>
              <p:nvSpPr>
                <p:cNvPr id="55" name="TextBox 54">
                  <a:extLst>
                    <a:ext uri="{FF2B5EF4-FFF2-40B4-BE49-F238E27FC236}">
                      <a16:creationId xmlns:a16="http://schemas.microsoft.com/office/drawing/2014/main" id="{CFCE7CDF-B848-42B7-A566-8CEA33AE7AD2}"/>
                    </a:ext>
                  </a:extLst>
                </p:cNvPr>
                <p:cNvSpPr txBox="1"/>
                <p:nvPr/>
              </p:nvSpPr>
              <p:spPr>
                <a:xfrm>
                  <a:off x="7898407" y="3337821"/>
                  <a:ext cx="812800" cy="646331"/>
                </a:xfrm>
                <a:prstGeom prst="rect">
                  <a:avLst/>
                </a:prstGeom>
                <a:noFill/>
              </p:spPr>
              <p:txBody>
                <a:bodyPr wrap="square" rtlCol="0">
                  <a:spAutoFit/>
                </a:bodyPr>
                <a:lstStyle/>
                <a:p>
                  <a:pPr algn="ctr"/>
                  <a:r>
                    <a:rPr lang="en-US" b="1" dirty="0">
                      <a:solidFill>
                        <a:srgbClr val="ED7D31"/>
                      </a:solidFill>
                    </a:rPr>
                    <a:t>SC</a:t>
                  </a:r>
                </a:p>
                <a:p>
                  <a:pPr algn="ctr"/>
                  <a:r>
                    <a:rPr lang="en-US" dirty="0">
                      <a:solidFill>
                        <a:srgbClr val="ED7D31"/>
                      </a:solidFill>
                    </a:rPr>
                    <a:t>(28%)</a:t>
                  </a:r>
                </a:p>
              </p:txBody>
            </p:sp>
            <p:sp>
              <p:nvSpPr>
                <p:cNvPr id="56" name="TextBox 55">
                  <a:extLst>
                    <a:ext uri="{FF2B5EF4-FFF2-40B4-BE49-F238E27FC236}">
                      <a16:creationId xmlns:a16="http://schemas.microsoft.com/office/drawing/2014/main" id="{47A2242F-C165-443A-A091-DA195DC5D6C3}"/>
                    </a:ext>
                  </a:extLst>
                </p:cNvPr>
                <p:cNvSpPr txBox="1"/>
                <p:nvPr/>
              </p:nvSpPr>
              <p:spPr>
                <a:xfrm>
                  <a:off x="11180087" y="3414021"/>
                  <a:ext cx="986752" cy="646331"/>
                </a:xfrm>
                <a:prstGeom prst="rect">
                  <a:avLst/>
                </a:prstGeom>
                <a:noFill/>
              </p:spPr>
              <p:txBody>
                <a:bodyPr wrap="square" rtlCol="0">
                  <a:spAutoFit/>
                </a:bodyPr>
                <a:lstStyle/>
                <a:p>
                  <a:pPr algn="ctr"/>
                  <a:r>
                    <a:rPr lang="en-US" b="1" dirty="0">
                      <a:solidFill>
                        <a:srgbClr val="4472C4"/>
                      </a:solidFill>
                    </a:rPr>
                    <a:t>General</a:t>
                  </a:r>
                </a:p>
                <a:p>
                  <a:pPr algn="ctr"/>
                  <a:r>
                    <a:rPr lang="en-US" dirty="0">
                      <a:solidFill>
                        <a:srgbClr val="4472C4"/>
                      </a:solidFill>
                    </a:rPr>
                    <a:t>(60%)</a:t>
                  </a:r>
                </a:p>
              </p:txBody>
            </p:sp>
            <p:graphicFrame>
              <p:nvGraphicFramePr>
                <p:cNvPr id="38" name="Chart 37">
                  <a:extLst>
                    <a:ext uri="{FF2B5EF4-FFF2-40B4-BE49-F238E27FC236}">
                      <a16:creationId xmlns:a16="http://schemas.microsoft.com/office/drawing/2014/main" id="{E5AC73BC-E007-4F1D-AF81-C8C5FB105576}"/>
                    </a:ext>
                  </a:extLst>
                </p:cNvPr>
                <p:cNvGraphicFramePr>
                  <a:graphicFrameLocks/>
                </p:cNvGraphicFramePr>
                <p:nvPr>
                  <p:extLst>
                    <p:ext uri="{D42A27DB-BD31-4B8C-83A1-F6EECF244321}">
                      <p14:modId xmlns:p14="http://schemas.microsoft.com/office/powerpoint/2010/main" val="1773606411"/>
                    </p:ext>
                  </p:extLst>
                </p:nvPr>
              </p:nvGraphicFramePr>
              <p:xfrm>
                <a:off x="8406407" y="1864619"/>
                <a:ext cx="3139440" cy="2032195"/>
              </p:xfrm>
              <a:graphic>
                <a:graphicData uri="http://schemas.openxmlformats.org/drawingml/2006/chart">
                  <c:chart xmlns:c="http://schemas.openxmlformats.org/drawingml/2006/chart" xmlns:r="http://schemas.openxmlformats.org/officeDocument/2006/relationships" r:id="rId5"/>
                </a:graphicData>
              </a:graphic>
            </p:graphicFrame>
          </p:grpSp>
          <p:cxnSp>
            <p:nvCxnSpPr>
              <p:cNvPr id="40" name="Straight Connector 39">
                <a:extLst>
                  <a:ext uri="{FF2B5EF4-FFF2-40B4-BE49-F238E27FC236}">
                    <a16:creationId xmlns:a16="http://schemas.microsoft.com/office/drawing/2014/main" id="{CB591444-DE00-4902-9768-54A7480F0EE5}"/>
                  </a:ext>
                </a:extLst>
              </p:cNvPr>
              <p:cNvCxnSpPr>
                <a:cxnSpLocks/>
              </p:cNvCxnSpPr>
              <p:nvPr/>
            </p:nvCxnSpPr>
            <p:spPr>
              <a:xfrm flipH="1">
                <a:off x="10062487" y="1565369"/>
                <a:ext cx="307837" cy="415461"/>
              </a:xfrm>
              <a:prstGeom prst="line">
                <a:avLst/>
              </a:prstGeom>
            </p:spPr>
            <p:style>
              <a:lnRef idx="1">
                <a:schemeClr val="accent3"/>
              </a:lnRef>
              <a:fillRef idx="0">
                <a:schemeClr val="accent3"/>
              </a:fillRef>
              <a:effectRef idx="0">
                <a:schemeClr val="accent3"/>
              </a:effectRef>
              <a:fontRef idx="minor">
                <a:schemeClr val="tx1"/>
              </a:fontRef>
            </p:style>
          </p:cxnSp>
          <p:cxnSp>
            <p:nvCxnSpPr>
              <p:cNvPr id="45" name="Straight Connector 44">
                <a:extLst>
                  <a:ext uri="{FF2B5EF4-FFF2-40B4-BE49-F238E27FC236}">
                    <a16:creationId xmlns:a16="http://schemas.microsoft.com/office/drawing/2014/main" id="{3F3E7C37-8F54-492C-AD91-CBF22EC2A3F9}"/>
                  </a:ext>
                </a:extLst>
              </p:cNvPr>
              <p:cNvCxnSpPr>
                <a:cxnSpLocks/>
              </p:cNvCxnSpPr>
              <p:nvPr/>
            </p:nvCxnSpPr>
            <p:spPr>
              <a:xfrm flipH="1">
                <a:off x="10360165" y="1565369"/>
                <a:ext cx="736474" cy="0"/>
              </a:xfrm>
              <a:prstGeom prst="line">
                <a:avLst/>
              </a:prstGeom>
              <a:ln>
                <a:headEnd type="oval"/>
              </a:ln>
            </p:spPr>
            <p:style>
              <a:lnRef idx="1">
                <a:schemeClr val="accent3"/>
              </a:lnRef>
              <a:fillRef idx="0">
                <a:schemeClr val="accent3"/>
              </a:fillRef>
              <a:effectRef idx="0">
                <a:schemeClr val="accent3"/>
              </a:effectRef>
              <a:fontRef idx="minor">
                <a:schemeClr val="tx1"/>
              </a:fontRef>
            </p:style>
          </p:cxnSp>
          <p:sp>
            <p:nvSpPr>
              <p:cNvPr id="47" name="TextBox 46">
                <a:extLst>
                  <a:ext uri="{FF2B5EF4-FFF2-40B4-BE49-F238E27FC236}">
                    <a16:creationId xmlns:a16="http://schemas.microsoft.com/office/drawing/2014/main" id="{BFA84C09-CB2A-4209-8B37-FA84FF0EF15E}"/>
                  </a:ext>
                </a:extLst>
              </p:cNvPr>
              <p:cNvSpPr txBox="1"/>
              <p:nvPr/>
            </p:nvSpPr>
            <p:spPr>
              <a:xfrm>
                <a:off x="11017527" y="1239781"/>
                <a:ext cx="986752" cy="646331"/>
              </a:xfrm>
              <a:prstGeom prst="rect">
                <a:avLst/>
              </a:prstGeom>
              <a:noFill/>
            </p:spPr>
            <p:txBody>
              <a:bodyPr wrap="square" rtlCol="0">
                <a:spAutoFit/>
              </a:bodyPr>
              <a:lstStyle/>
              <a:p>
                <a:pPr algn="ctr"/>
                <a:r>
                  <a:rPr lang="en-US" b="1" dirty="0">
                    <a:solidFill>
                      <a:srgbClr val="FFC000"/>
                    </a:solidFill>
                  </a:rPr>
                  <a:t>OBC</a:t>
                </a:r>
              </a:p>
              <a:p>
                <a:pPr algn="ctr"/>
                <a:r>
                  <a:rPr lang="en-US" dirty="0">
                    <a:solidFill>
                      <a:srgbClr val="FFC000"/>
                    </a:solidFill>
                  </a:rPr>
                  <a:t>(5%)</a:t>
                </a:r>
              </a:p>
            </p:txBody>
          </p:sp>
        </p:grpSp>
        <p:sp>
          <p:nvSpPr>
            <p:cNvPr id="2" name="TextBox 1">
              <a:extLst>
                <a:ext uri="{FF2B5EF4-FFF2-40B4-BE49-F238E27FC236}">
                  <a16:creationId xmlns:a16="http://schemas.microsoft.com/office/drawing/2014/main" id="{8D745AFB-F5AD-4F2A-815E-4CC742EF34A2}"/>
                </a:ext>
              </a:extLst>
            </p:cNvPr>
            <p:cNvSpPr txBox="1"/>
            <p:nvPr/>
          </p:nvSpPr>
          <p:spPr>
            <a:xfrm>
              <a:off x="9313680" y="2809188"/>
              <a:ext cx="1828800" cy="584775"/>
            </a:xfrm>
            <a:prstGeom prst="rect">
              <a:avLst/>
            </a:prstGeom>
            <a:noFill/>
          </p:spPr>
          <p:txBody>
            <a:bodyPr wrap="square" rtlCol="0">
              <a:spAutoFit/>
            </a:bodyPr>
            <a:lstStyle/>
            <a:p>
              <a:pPr algn="ctr"/>
              <a:r>
                <a:rPr lang="en-US" sz="1600" b="1" dirty="0">
                  <a:solidFill>
                    <a:srgbClr val="276360"/>
                  </a:solidFill>
                </a:rPr>
                <a:t>Social</a:t>
              </a:r>
            </a:p>
            <a:p>
              <a:pPr algn="ctr"/>
              <a:r>
                <a:rPr lang="en-US" sz="1600" b="1" dirty="0">
                  <a:solidFill>
                    <a:srgbClr val="276360"/>
                  </a:solidFill>
                </a:rPr>
                <a:t>Category</a:t>
              </a:r>
            </a:p>
          </p:txBody>
        </p:sp>
      </p:grpSp>
      <p:grpSp>
        <p:nvGrpSpPr>
          <p:cNvPr id="6" name="Group 5">
            <a:extLst>
              <a:ext uri="{FF2B5EF4-FFF2-40B4-BE49-F238E27FC236}">
                <a16:creationId xmlns:a16="http://schemas.microsoft.com/office/drawing/2014/main" id="{198A9331-6581-42A6-8B45-5C2C3047B062}"/>
              </a:ext>
            </a:extLst>
          </p:cNvPr>
          <p:cNvGrpSpPr/>
          <p:nvPr/>
        </p:nvGrpSpPr>
        <p:grpSpPr>
          <a:xfrm>
            <a:off x="-16580" y="1818537"/>
            <a:ext cx="4593135" cy="2355035"/>
            <a:chOff x="-32998" y="1828807"/>
            <a:chExt cx="4593135" cy="2355035"/>
          </a:xfrm>
        </p:grpSpPr>
        <p:grpSp>
          <p:nvGrpSpPr>
            <p:cNvPr id="5" name="Group 4">
              <a:extLst>
                <a:ext uri="{FF2B5EF4-FFF2-40B4-BE49-F238E27FC236}">
                  <a16:creationId xmlns:a16="http://schemas.microsoft.com/office/drawing/2014/main" id="{1FA5C32A-0820-4147-AC53-2E55EEA6E22A}"/>
                </a:ext>
              </a:extLst>
            </p:cNvPr>
            <p:cNvGrpSpPr/>
            <p:nvPr/>
          </p:nvGrpSpPr>
          <p:grpSpPr>
            <a:xfrm>
              <a:off x="-32998" y="1828807"/>
              <a:ext cx="4593135" cy="2355035"/>
              <a:chOff x="-51852" y="1828807"/>
              <a:chExt cx="4593135" cy="2355035"/>
            </a:xfrm>
          </p:grpSpPr>
          <p:graphicFrame>
            <p:nvGraphicFramePr>
              <p:cNvPr id="49" name="Chart 48">
                <a:extLst>
                  <a:ext uri="{FF2B5EF4-FFF2-40B4-BE49-F238E27FC236}">
                    <a16:creationId xmlns:a16="http://schemas.microsoft.com/office/drawing/2014/main" id="{3D3BE950-23E5-4B81-AFA7-20B06B6AEDF0}"/>
                  </a:ext>
                </a:extLst>
              </p:cNvPr>
              <p:cNvGraphicFramePr>
                <a:graphicFrameLocks/>
              </p:cNvGraphicFramePr>
              <p:nvPr>
                <p:extLst>
                  <p:ext uri="{D42A27DB-BD31-4B8C-83A1-F6EECF244321}">
                    <p14:modId xmlns:p14="http://schemas.microsoft.com/office/powerpoint/2010/main" val="1562515871"/>
                  </p:ext>
                </p:extLst>
              </p:nvPr>
            </p:nvGraphicFramePr>
            <p:xfrm>
              <a:off x="441744" y="2061380"/>
              <a:ext cx="3000032" cy="205830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hart 3">
                <a:extLst>
                  <a:ext uri="{FF2B5EF4-FFF2-40B4-BE49-F238E27FC236}">
                    <a16:creationId xmlns:a16="http://schemas.microsoft.com/office/drawing/2014/main" id="{E536615E-14AD-4C71-A224-A1CB1E44FDCC}"/>
                  </a:ext>
                </a:extLst>
              </p:cNvPr>
              <p:cNvGraphicFramePr>
                <a:graphicFrameLocks/>
              </p:cNvGraphicFramePr>
              <p:nvPr>
                <p:extLst>
                  <p:ext uri="{D42A27DB-BD31-4B8C-83A1-F6EECF244321}">
                    <p14:modId xmlns:p14="http://schemas.microsoft.com/office/powerpoint/2010/main" val="2537693015"/>
                  </p:ext>
                </p:extLst>
              </p:nvPr>
            </p:nvGraphicFramePr>
            <p:xfrm>
              <a:off x="819395" y="1857090"/>
              <a:ext cx="2517928" cy="2000988"/>
            </p:xfrm>
            <a:graphic>
              <a:graphicData uri="http://schemas.openxmlformats.org/drawingml/2006/chart">
                <c:chart xmlns:c="http://schemas.openxmlformats.org/drawingml/2006/chart" xmlns:r="http://schemas.openxmlformats.org/officeDocument/2006/relationships" r:id="rId7"/>
              </a:graphicData>
            </a:graphic>
          </p:graphicFrame>
          <p:grpSp>
            <p:nvGrpSpPr>
              <p:cNvPr id="22" name="Group 21">
                <a:extLst>
                  <a:ext uri="{FF2B5EF4-FFF2-40B4-BE49-F238E27FC236}">
                    <a16:creationId xmlns:a16="http://schemas.microsoft.com/office/drawing/2014/main" id="{7A2D4533-1D15-4771-880F-F286E9517E8E}"/>
                  </a:ext>
                </a:extLst>
              </p:cNvPr>
              <p:cNvGrpSpPr/>
              <p:nvPr/>
            </p:nvGrpSpPr>
            <p:grpSpPr>
              <a:xfrm>
                <a:off x="-51852" y="1828807"/>
                <a:ext cx="4593135" cy="2355035"/>
                <a:chOff x="4023360" y="1284769"/>
                <a:chExt cx="4898591" cy="2583888"/>
              </a:xfrm>
            </p:grpSpPr>
            <p:cxnSp>
              <p:nvCxnSpPr>
                <p:cNvPr id="10" name="Straight Connector 9">
                  <a:extLst>
                    <a:ext uri="{FF2B5EF4-FFF2-40B4-BE49-F238E27FC236}">
                      <a16:creationId xmlns:a16="http://schemas.microsoft.com/office/drawing/2014/main" id="{AF928732-3B25-4C41-BA0A-45FA3834FF69}"/>
                    </a:ext>
                  </a:extLst>
                </p:cNvPr>
                <p:cNvCxnSpPr/>
                <p:nvPr/>
              </p:nvCxnSpPr>
              <p:spPr>
                <a:xfrm flipH="1" flipV="1">
                  <a:off x="5241303" y="1518449"/>
                  <a:ext cx="358219" cy="367645"/>
                </a:xfrm>
                <a:prstGeom prst="line">
                  <a:avLst/>
                </a:prstGeom>
              </p:spPr>
              <p:style>
                <a:lnRef idx="2">
                  <a:schemeClr val="accent3"/>
                </a:lnRef>
                <a:fillRef idx="0">
                  <a:schemeClr val="accent3"/>
                </a:fillRef>
                <a:effectRef idx="1">
                  <a:schemeClr val="accent3"/>
                </a:effectRef>
                <a:fontRef idx="minor">
                  <a:schemeClr val="tx1"/>
                </a:fontRef>
              </p:style>
            </p:cxnSp>
            <p:cxnSp>
              <p:nvCxnSpPr>
                <p:cNvPr id="12" name="Straight Arrow Connector 11">
                  <a:extLst>
                    <a:ext uri="{FF2B5EF4-FFF2-40B4-BE49-F238E27FC236}">
                      <a16:creationId xmlns:a16="http://schemas.microsoft.com/office/drawing/2014/main" id="{DC2735F5-0FBA-4441-9E60-6CAAA13E1158}"/>
                    </a:ext>
                  </a:extLst>
                </p:cNvPr>
                <p:cNvCxnSpPr/>
                <p:nvPr/>
              </p:nvCxnSpPr>
              <p:spPr>
                <a:xfrm flipH="1">
                  <a:off x="4807670" y="1518449"/>
                  <a:ext cx="433633" cy="0"/>
                </a:xfrm>
                <a:prstGeom prst="straightConnector1">
                  <a:avLst/>
                </a:prstGeom>
                <a:ln>
                  <a:tailEnd type="oval"/>
                </a:ln>
              </p:spPr>
              <p:style>
                <a:lnRef idx="2">
                  <a:schemeClr val="accent3"/>
                </a:lnRef>
                <a:fillRef idx="0">
                  <a:schemeClr val="accent3"/>
                </a:fillRef>
                <a:effectRef idx="1">
                  <a:schemeClr val="accent3"/>
                </a:effectRef>
                <a:fontRef idx="minor">
                  <a:schemeClr val="tx1"/>
                </a:fontRef>
              </p:style>
            </p:cxnSp>
            <p:cxnSp>
              <p:nvCxnSpPr>
                <p:cNvPr id="13" name="Straight Connector 12">
                  <a:extLst>
                    <a:ext uri="{FF2B5EF4-FFF2-40B4-BE49-F238E27FC236}">
                      <a16:creationId xmlns:a16="http://schemas.microsoft.com/office/drawing/2014/main" id="{06B60C60-BAC6-45F4-BB0E-673DF6A7FA37}"/>
                    </a:ext>
                  </a:extLst>
                </p:cNvPr>
                <p:cNvCxnSpPr>
                  <a:cxnSpLocks/>
                </p:cNvCxnSpPr>
                <p:nvPr/>
              </p:nvCxnSpPr>
              <p:spPr>
                <a:xfrm flipH="1" flipV="1">
                  <a:off x="6866880" y="3235543"/>
                  <a:ext cx="252977" cy="322369"/>
                </a:xfrm>
                <a:prstGeom prst="line">
                  <a:avLst/>
                </a:prstGeom>
              </p:spPr>
              <p:style>
                <a:lnRef idx="2">
                  <a:schemeClr val="accent3"/>
                </a:lnRef>
                <a:fillRef idx="0">
                  <a:schemeClr val="accent3"/>
                </a:fillRef>
                <a:effectRef idx="1">
                  <a:schemeClr val="accent3"/>
                </a:effectRef>
                <a:fontRef idx="minor">
                  <a:schemeClr val="tx1"/>
                </a:fontRef>
              </p:style>
            </p:cxnSp>
            <p:cxnSp>
              <p:nvCxnSpPr>
                <p:cNvPr id="14" name="Straight Arrow Connector 13">
                  <a:extLst>
                    <a:ext uri="{FF2B5EF4-FFF2-40B4-BE49-F238E27FC236}">
                      <a16:creationId xmlns:a16="http://schemas.microsoft.com/office/drawing/2014/main" id="{9C3ABA11-A7EA-4F14-9789-CB23DEAFC9EF}"/>
                    </a:ext>
                  </a:extLst>
                </p:cNvPr>
                <p:cNvCxnSpPr>
                  <a:cxnSpLocks/>
                </p:cNvCxnSpPr>
                <p:nvPr/>
              </p:nvCxnSpPr>
              <p:spPr>
                <a:xfrm>
                  <a:off x="7111358" y="3557405"/>
                  <a:ext cx="469351" cy="0"/>
                </a:xfrm>
                <a:prstGeom prst="straightConnector1">
                  <a:avLst/>
                </a:prstGeom>
                <a:ln>
                  <a:tailEnd type="oval"/>
                </a:ln>
              </p:spPr>
              <p:style>
                <a:lnRef idx="2">
                  <a:schemeClr val="accent3"/>
                </a:lnRef>
                <a:fillRef idx="0">
                  <a:schemeClr val="accent3"/>
                </a:fillRef>
                <a:effectRef idx="1">
                  <a:schemeClr val="accent3"/>
                </a:effectRef>
                <a:fontRef idx="minor">
                  <a:schemeClr val="tx1"/>
                </a:fontRef>
              </p:style>
            </p:cxnSp>
            <p:sp>
              <p:nvSpPr>
                <p:cNvPr id="20" name="TextBox 19">
                  <a:extLst>
                    <a:ext uri="{FF2B5EF4-FFF2-40B4-BE49-F238E27FC236}">
                      <a16:creationId xmlns:a16="http://schemas.microsoft.com/office/drawing/2014/main" id="{354BA363-A757-428F-8B5F-8687F8D58ABD}"/>
                    </a:ext>
                  </a:extLst>
                </p:cNvPr>
                <p:cNvSpPr txBox="1"/>
                <p:nvPr/>
              </p:nvSpPr>
              <p:spPr>
                <a:xfrm>
                  <a:off x="4023360" y="1284769"/>
                  <a:ext cx="802640" cy="709139"/>
                </a:xfrm>
                <a:prstGeom prst="rect">
                  <a:avLst/>
                </a:prstGeom>
                <a:noFill/>
              </p:spPr>
              <p:txBody>
                <a:bodyPr wrap="square" rtlCol="0">
                  <a:spAutoFit/>
                </a:bodyPr>
                <a:lstStyle/>
                <a:p>
                  <a:pPr algn="ctr"/>
                  <a:r>
                    <a:rPr lang="en-US" b="1" dirty="0">
                      <a:solidFill>
                        <a:srgbClr val="ED7D31"/>
                      </a:solidFill>
                    </a:rPr>
                    <a:t>HS</a:t>
                  </a:r>
                </a:p>
                <a:p>
                  <a:pPr algn="ctr"/>
                  <a:r>
                    <a:rPr lang="en-US" dirty="0">
                      <a:solidFill>
                        <a:srgbClr val="ED7D31"/>
                      </a:solidFill>
                    </a:rPr>
                    <a:t>(25%)</a:t>
                  </a:r>
                </a:p>
              </p:txBody>
            </p:sp>
            <p:sp>
              <p:nvSpPr>
                <p:cNvPr id="21" name="TextBox 20">
                  <a:extLst>
                    <a:ext uri="{FF2B5EF4-FFF2-40B4-BE49-F238E27FC236}">
                      <a16:creationId xmlns:a16="http://schemas.microsoft.com/office/drawing/2014/main" id="{FCE5BB7F-BD40-4B8B-AFDF-556E77BAD23D}"/>
                    </a:ext>
                  </a:extLst>
                </p:cNvPr>
                <p:cNvSpPr txBox="1"/>
                <p:nvPr/>
              </p:nvSpPr>
              <p:spPr>
                <a:xfrm>
                  <a:off x="7529170" y="3159518"/>
                  <a:ext cx="1392781" cy="709139"/>
                </a:xfrm>
                <a:prstGeom prst="rect">
                  <a:avLst/>
                </a:prstGeom>
                <a:noFill/>
              </p:spPr>
              <p:txBody>
                <a:bodyPr wrap="square" rtlCol="0">
                  <a:spAutoFit/>
                </a:bodyPr>
                <a:lstStyle/>
                <a:p>
                  <a:pPr algn="ctr"/>
                  <a:r>
                    <a:rPr lang="en-US" b="1" dirty="0">
                      <a:solidFill>
                        <a:srgbClr val="4472C4"/>
                      </a:solidFill>
                    </a:rPr>
                    <a:t> Secondary</a:t>
                  </a:r>
                </a:p>
                <a:p>
                  <a:pPr algn="ctr"/>
                  <a:r>
                    <a:rPr lang="en-US" dirty="0">
                      <a:solidFill>
                        <a:srgbClr val="4472C4"/>
                      </a:solidFill>
                    </a:rPr>
                    <a:t> (75%)</a:t>
                  </a:r>
                </a:p>
              </p:txBody>
            </p:sp>
          </p:grpSp>
        </p:grpSp>
        <p:sp>
          <p:nvSpPr>
            <p:cNvPr id="43" name="TextBox 42">
              <a:extLst>
                <a:ext uri="{FF2B5EF4-FFF2-40B4-BE49-F238E27FC236}">
                  <a16:creationId xmlns:a16="http://schemas.microsoft.com/office/drawing/2014/main" id="{14F7A14C-0BBA-4D0D-BBA7-6DC9F345CC9E}"/>
                </a:ext>
              </a:extLst>
            </p:cNvPr>
            <p:cNvSpPr txBox="1"/>
            <p:nvPr/>
          </p:nvSpPr>
          <p:spPr>
            <a:xfrm>
              <a:off x="1066802" y="2933538"/>
              <a:ext cx="1828800" cy="338554"/>
            </a:xfrm>
            <a:prstGeom prst="rect">
              <a:avLst/>
            </a:prstGeom>
            <a:noFill/>
          </p:spPr>
          <p:txBody>
            <a:bodyPr wrap="square" rtlCol="0">
              <a:spAutoFit/>
            </a:bodyPr>
            <a:lstStyle/>
            <a:p>
              <a:pPr algn="ctr"/>
              <a:r>
                <a:rPr lang="en-US" sz="1600" b="1" dirty="0">
                  <a:solidFill>
                    <a:srgbClr val="276360"/>
                  </a:solidFill>
                </a:rPr>
                <a:t>Education</a:t>
              </a:r>
            </a:p>
          </p:txBody>
        </p:sp>
      </p:grpSp>
    </p:spTree>
    <p:extLst>
      <p:ext uri="{BB962C8B-B14F-4D97-AF65-F5344CB8AC3E}">
        <p14:creationId xmlns:p14="http://schemas.microsoft.com/office/powerpoint/2010/main" val="71441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anim calcmode="lin" valueType="num">
                                      <p:cBhvr>
                                        <p:cTn id="8" dur="1000" fill="hold"/>
                                        <p:tgtEl>
                                          <p:spTgt spid="63"/>
                                        </p:tgtEl>
                                        <p:attrNameLst>
                                          <p:attrName>ppt_x</p:attrName>
                                        </p:attrNameLst>
                                      </p:cBhvr>
                                      <p:tavLst>
                                        <p:tav tm="0">
                                          <p:val>
                                            <p:strVal val="#ppt_x"/>
                                          </p:val>
                                        </p:tav>
                                        <p:tav tm="100000">
                                          <p:val>
                                            <p:strVal val="#ppt_x"/>
                                          </p:val>
                                        </p:tav>
                                      </p:tavLst>
                                    </p:anim>
                                    <p:anim calcmode="lin" valueType="num">
                                      <p:cBhvr>
                                        <p:cTn id="9"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4"/>
                                        </p:tgtEl>
                                        <p:attrNameLst>
                                          <p:attrName>style.visibility</p:attrName>
                                        </p:attrNameLst>
                                      </p:cBhvr>
                                      <p:to>
                                        <p:strVal val="visible"/>
                                      </p:to>
                                    </p:set>
                                    <p:anim calcmode="lin" valueType="num">
                                      <p:cBhvr additive="base">
                                        <p:cTn id="14" dur="750" fill="hold"/>
                                        <p:tgtEl>
                                          <p:spTgt spid="64"/>
                                        </p:tgtEl>
                                        <p:attrNameLst>
                                          <p:attrName>ppt_x</p:attrName>
                                        </p:attrNameLst>
                                      </p:cBhvr>
                                      <p:tavLst>
                                        <p:tav tm="0">
                                          <p:val>
                                            <p:strVal val="#ppt_x"/>
                                          </p:val>
                                        </p:tav>
                                        <p:tav tm="100000">
                                          <p:val>
                                            <p:strVal val="#ppt_x"/>
                                          </p:val>
                                        </p:tav>
                                      </p:tavLst>
                                    </p:anim>
                                    <p:anim calcmode="lin" valueType="num">
                                      <p:cBhvr additive="base">
                                        <p:cTn id="15" dur="75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1+#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0-#ppt_w/2"/>
                                          </p:val>
                                        </p:tav>
                                        <p:tav tm="100000">
                                          <p:val>
                                            <p:strVal val="#ppt_x"/>
                                          </p:val>
                                        </p:tav>
                                      </p:tavLst>
                                    </p:anim>
                                    <p:anim calcmode="lin" valueType="num">
                                      <p:cBhvr additive="base">
                                        <p:cTn id="27"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882E533-5BD9-4BCE-BB63-4477A248D18B}"/>
              </a:ext>
            </a:extLst>
          </p:cNvPr>
          <p:cNvGrpSpPr/>
          <p:nvPr/>
        </p:nvGrpSpPr>
        <p:grpSpPr>
          <a:xfrm>
            <a:off x="4330824" y="20265"/>
            <a:ext cx="5517316" cy="677108"/>
            <a:chOff x="5079308" y="20265"/>
            <a:chExt cx="5363691" cy="677108"/>
          </a:xfrm>
        </p:grpSpPr>
        <p:sp>
          <p:nvSpPr>
            <p:cNvPr id="7" name="TextBox 6">
              <a:extLst>
                <a:ext uri="{FF2B5EF4-FFF2-40B4-BE49-F238E27FC236}">
                  <a16:creationId xmlns:a16="http://schemas.microsoft.com/office/drawing/2014/main" id="{7F2A1FBC-46A9-4707-B6A1-EDA8310C1653}"/>
                </a:ext>
              </a:extLst>
            </p:cNvPr>
            <p:cNvSpPr txBox="1"/>
            <p:nvPr/>
          </p:nvSpPr>
          <p:spPr>
            <a:xfrm>
              <a:off x="5079308" y="20265"/>
              <a:ext cx="5363691" cy="677108"/>
            </a:xfrm>
            <a:prstGeom prst="rect">
              <a:avLst/>
            </a:prstGeom>
            <a:noFill/>
          </p:spPr>
          <p:txBody>
            <a:bodyPr wrap="square" rtlCol="0">
              <a:spAutoFit/>
            </a:bodyPr>
            <a:lstStyle/>
            <a:p>
              <a:r>
                <a:rPr lang="en-US" sz="1050" dirty="0">
                  <a:solidFill>
                    <a:srgbClr val="A91B60"/>
                  </a:solidFill>
                  <a:latin typeface="Occams Eraser" panose="02000506000000020004" pitchFamily="2" charset="0"/>
                </a:rPr>
                <a:t>   </a:t>
              </a:r>
              <a:r>
                <a:rPr lang="en-US" sz="3800" dirty="0">
                  <a:solidFill>
                    <a:srgbClr val="A91B60"/>
                  </a:solidFill>
                  <a:latin typeface="Occams Eraser" panose="02000506000000020004" pitchFamily="2" charset="0"/>
                </a:rPr>
                <a:t>D A T A   O V E R V I E W</a:t>
              </a:r>
            </a:p>
          </p:txBody>
        </p:sp>
        <p:sp>
          <p:nvSpPr>
            <p:cNvPr id="10" name="Rectangle: Rounded Corners 9">
              <a:extLst>
                <a:ext uri="{FF2B5EF4-FFF2-40B4-BE49-F238E27FC236}">
                  <a16:creationId xmlns:a16="http://schemas.microsoft.com/office/drawing/2014/main" id="{822123A7-1185-41F6-A8E5-E15FE65AD97F}"/>
                </a:ext>
              </a:extLst>
            </p:cNvPr>
            <p:cNvSpPr/>
            <p:nvPr/>
          </p:nvSpPr>
          <p:spPr>
            <a:xfrm flipH="1">
              <a:off x="9007198" y="81281"/>
              <a:ext cx="45720" cy="462744"/>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6" name="Rectangle: Rounded Corners 5">
            <a:extLst>
              <a:ext uri="{FF2B5EF4-FFF2-40B4-BE49-F238E27FC236}">
                <a16:creationId xmlns:a16="http://schemas.microsoft.com/office/drawing/2014/main" id="{C9EE6413-41A7-47A9-8542-E929AAC82254}"/>
              </a:ext>
            </a:extLst>
          </p:cNvPr>
          <p:cNvSpPr/>
          <p:nvPr/>
        </p:nvSpPr>
        <p:spPr>
          <a:xfrm flipH="1">
            <a:off x="4337936" y="82851"/>
            <a:ext cx="47029" cy="462744"/>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 name="TextBox 7">
            <a:extLst>
              <a:ext uri="{FF2B5EF4-FFF2-40B4-BE49-F238E27FC236}">
                <a16:creationId xmlns:a16="http://schemas.microsoft.com/office/drawing/2014/main" id="{815D6716-EA1B-4A64-8245-12F08594955C}"/>
              </a:ext>
            </a:extLst>
          </p:cNvPr>
          <p:cNvSpPr txBox="1"/>
          <p:nvPr/>
        </p:nvSpPr>
        <p:spPr>
          <a:xfrm>
            <a:off x="2584514" y="2570796"/>
            <a:ext cx="7530449" cy="461665"/>
          </a:xfrm>
          <a:prstGeom prst="rect">
            <a:avLst/>
          </a:prstGeom>
          <a:noFill/>
        </p:spPr>
        <p:txBody>
          <a:bodyPr wrap="square" rtlCol="0">
            <a:spAutoFit/>
          </a:bodyPr>
          <a:lstStyle/>
          <a:p>
            <a:pPr algn="ctr"/>
            <a:r>
              <a:rPr lang="en-US" sz="2000" dirty="0">
                <a:solidFill>
                  <a:schemeClr val="accent1">
                    <a:lumMod val="75000"/>
                  </a:schemeClr>
                </a:solidFill>
                <a:latin typeface="Arial Rounded MT Bold" panose="020F0704030504030204" pitchFamily="34" charset="0"/>
              </a:rPr>
              <a:t>Score for Each Question Ranges Between    </a:t>
            </a:r>
            <a:r>
              <a:rPr lang="en-US" sz="2000" b="1" dirty="0">
                <a:solidFill>
                  <a:srgbClr val="223C6C"/>
                </a:solidFill>
                <a:latin typeface="Arial Rounded MT Bold" panose="020F0704030504030204" pitchFamily="34" charset="0"/>
              </a:rPr>
              <a:t>1</a:t>
            </a:r>
            <a:r>
              <a:rPr lang="en-US" sz="2400" dirty="0">
                <a:solidFill>
                  <a:srgbClr val="223C6C"/>
                </a:solidFill>
                <a:latin typeface="Arial Rounded MT Bold" panose="020F0704030504030204" pitchFamily="34" charset="0"/>
              </a:rPr>
              <a:t>  </a:t>
            </a:r>
            <a:r>
              <a:rPr lang="en-US" sz="2000" dirty="0">
                <a:solidFill>
                  <a:srgbClr val="223C6C"/>
                </a:solidFill>
                <a:latin typeface="Arial Rounded MT Bold" panose="020F0704030504030204" pitchFamily="34" charset="0"/>
              </a:rPr>
              <a:t>to  </a:t>
            </a:r>
            <a:r>
              <a:rPr lang="en-US" sz="2000" b="1" dirty="0">
                <a:solidFill>
                  <a:srgbClr val="223C6C"/>
                </a:solidFill>
                <a:latin typeface="Arial Rounded MT Bold" panose="020F0704030504030204" pitchFamily="34" charset="0"/>
              </a:rPr>
              <a:t>5</a:t>
            </a:r>
          </a:p>
        </p:txBody>
      </p:sp>
      <p:sp>
        <p:nvSpPr>
          <p:cNvPr id="9" name="TextBox 8">
            <a:extLst>
              <a:ext uri="{FF2B5EF4-FFF2-40B4-BE49-F238E27FC236}">
                <a16:creationId xmlns:a16="http://schemas.microsoft.com/office/drawing/2014/main" id="{A54623CF-7578-4CF7-86D8-B52582B79F1D}"/>
              </a:ext>
            </a:extLst>
          </p:cNvPr>
          <p:cNvSpPr txBox="1"/>
          <p:nvPr/>
        </p:nvSpPr>
        <p:spPr>
          <a:xfrm>
            <a:off x="1765956" y="3027685"/>
            <a:ext cx="8858050" cy="584775"/>
          </a:xfrm>
          <a:prstGeom prst="rect">
            <a:avLst/>
          </a:prstGeom>
          <a:noFill/>
        </p:spPr>
        <p:txBody>
          <a:bodyPr wrap="square" rtlCol="0">
            <a:spAutoFit/>
          </a:bodyPr>
          <a:lstStyle/>
          <a:p>
            <a:pPr algn="ctr"/>
            <a:r>
              <a:rPr lang="en-US" sz="2800" dirty="0">
                <a:solidFill>
                  <a:schemeClr val="accent2">
                    <a:lumMod val="75000"/>
                  </a:schemeClr>
                </a:solidFill>
                <a:latin typeface="Arial Rounded MT Bold" panose="020F0704030504030204" pitchFamily="34" charset="0"/>
              </a:rPr>
              <a:t>A Child’s Final Score Can Lie Between    </a:t>
            </a:r>
            <a:r>
              <a:rPr lang="en-US" sz="2800" b="1" dirty="0">
                <a:solidFill>
                  <a:schemeClr val="accent2">
                    <a:lumMod val="75000"/>
                  </a:schemeClr>
                </a:solidFill>
                <a:latin typeface="Arial Rounded MT Bold" panose="020F0704030504030204" pitchFamily="34" charset="0"/>
              </a:rPr>
              <a:t>10</a:t>
            </a:r>
            <a:r>
              <a:rPr lang="en-US" sz="3200" dirty="0">
                <a:solidFill>
                  <a:schemeClr val="accent2">
                    <a:lumMod val="75000"/>
                  </a:schemeClr>
                </a:solidFill>
                <a:latin typeface="Arial Rounded MT Bold" panose="020F0704030504030204" pitchFamily="34" charset="0"/>
              </a:rPr>
              <a:t>  </a:t>
            </a:r>
            <a:r>
              <a:rPr lang="en-US" sz="2800" dirty="0">
                <a:solidFill>
                  <a:schemeClr val="accent2">
                    <a:lumMod val="75000"/>
                  </a:schemeClr>
                </a:solidFill>
                <a:latin typeface="Arial Rounded MT Bold" panose="020F0704030504030204" pitchFamily="34" charset="0"/>
              </a:rPr>
              <a:t>to  </a:t>
            </a:r>
            <a:r>
              <a:rPr lang="en-US" sz="2800" b="1" dirty="0">
                <a:solidFill>
                  <a:schemeClr val="accent2">
                    <a:lumMod val="75000"/>
                  </a:schemeClr>
                </a:solidFill>
                <a:latin typeface="Arial Rounded MT Bold" panose="020F0704030504030204" pitchFamily="34" charset="0"/>
              </a:rPr>
              <a:t>50</a:t>
            </a:r>
          </a:p>
        </p:txBody>
      </p:sp>
      <p:grpSp>
        <p:nvGrpSpPr>
          <p:cNvPr id="20" name="Group 19">
            <a:extLst>
              <a:ext uri="{FF2B5EF4-FFF2-40B4-BE49-F238E27FC236}">
                <a16:creationId xmlns:a16="http://schemas.microsoft.com/office/drawing/2014/main" id="{9074EAA3-8ADA-4066-968A-CACBFF76D31F}"/>
              </a:ext>
            </a:extLst>
          </p:cNvPr>
          <p:cNvGrpSpPr/>
          <p:nvPr/>
        </p:nvGrpSpPr>
        <p:grpSpPr>
          <a:xfrm>
            <a:off x="2436828" y="4262434"/>
            <a:ext cx="8283027" cy="1052691"/>
            <a:chOff x="2436828" y="4262434"/>
            <a:chExt cx="8283027" cy="1052691"/>
          </a:xfrm>
        </p:grpSpPr>
        <p:sp>
          <p:nvSpPr>
            <p:cNvPr id="11" name="TextBox 10">
              <a:extLst>
                <a:ext uri="{FF2B5EF4-FFF2-40B4-BE49-F238E27FC236}">
                  <a16:creationId xmlns:a16="http://schemas.microsoft.com/office/drawing/2014/main" id="{DE97D28F-5BCA-49A5-ABF1-1D6658EC82DF}"/>
                </a:ext>
              </a:extLst>
            </p:cNvPr>
            <p:cNvSpPr txBox="1"/>
            <p:nvPr/>
          </p:nvSpPr>
          <p:spPr>
            <a:xfrm>
              <a:off x="3189406" y="4297332"/>
              <a:ext cx="7530449" cy="400110"/>
            </a:xfrm>
            <a:prstGeom prst="rect">
              <a:avLst/>
            </a:prstGeom>
            <a:noFill/>
          </p:spPr>
          <p:txBody>
            <a:bodyPr wrap="square" rtlCol="0" anchor="ctr">
              <a:spAutoFit/>
            </a:bodyPr>
            <a:lstStyle/>
            <a:p>
              <a:pPr algn="ctr"/>
              <a:r>
                <a:rPr lang="en-US" sz="2000" b="1" dirty="0">
                  <a:solidFill>
                    <a:srgbClr val="07BB9C"/>
                  </a:solidFill>
                  <a:latin typeface="Arial Rounded MT Bold" panose="020F0704030504030204" pitchFamily="34" charset="0"/>
                </a:rPr>
                <a:t>Complete Knowledge about Reproductive Health</a:t>
              </a:r>
              <a:r>
                <a:rPr lang="en-US" sz="2000" b="1" dirty="0">
                  <a:solidFill>
                    <a:srgbClr val="07BB9C"/>
                  </a:solidFill>
                  <a:latin typeface="Arial Rounded MT Bold" panose="020F0704030504030204" pitchFamily="34" charset="0"/>
                  <a:sym typeface="Wingdings" panose="05000000000000000000" pitchFamily="2" charset="2"/>
                </a:rPr>
                <a:t> </a:t>
              </a:r>
              <a:endParaRPr lang="en-US" sz="2000" b="1" dirty="0">
                <a:solidFill>
                  <a:srgbClr val="07BB9C"/>
                </a:solidFill>
                <a:latin typeface="Arial Rounded MT Bold" panose="020F0704030504030204" pitchFamily="34" charset="0"/>
              </a:endParaRPr>
            </a:p>
          </p:txBody>
        </p:sp>
        <p:sp>
          <p:nvSpPr>
            <p:cNvPr id="13" name="TextBox 12">
              <a:extLst>
                <a:ext uri="{FF2B5EF4-FFF2-40B4-BE49-F238E27FC236}">
                  <a16:creationId xmlns:a16="http://schemas.microsoft.com/office/drawing/2014/main" id="{FBD90445-6A7E-4D3C-8EA1-FCA5E97B0EF8}"/>
                </a:ext>
              </a:extLst>
            </p:cNvPr>
            <p:cNvSpPr txBox="1"/>
            <p:nvPr/>
          </p:nvSpPr>
          <p:spPr>
            <a:xfrm>
              <a:off x="2436828" y="4727542"/>
              <a:ext cx="7530449" cy="523220"/>
            </a:xfrm>
            <a:prstGeom prst="rect">
              <a:avLst/>
            </a:prstGeom>
            <a:noFill/>
          </p:spPr>
          <p:txBody>
            <a:bodyPr wrap="square" rtlCol="0" anchor="ctr">
              <a:spAutoFit/>
            </a:bodyPr>
            <a:lstStyle/>
            <a:p>
              <a:pPr algn="ctr"/>
              <a:r>
                <a:rPr lang="en-US" sz="2800" b="1" dirty="0">
                  <a:solidFill>
                    <a:srgbClr val="BF3880"/>
                  </a:solidFill>
                  <a:latin typeface="Arial Rounded MT Bold" panose="020F0704030504030204" pitchFamily="34" charset="0"/>
                </a:rPr>
                <a:t> </a:t>
              </a:r>
              <a:r>
                <a:rPr lang="en-US" sz="2000" b="1" dirty="0">
                  <a:solidFill>
                    <a:srgbClr val="BF3880"/>
                  </a:solidFill>
                  <a:latin typeface="Arial Rounded MT Bold" panose="020F0704030504030204" pitchFamily="34" charset="0"/>
                </a:rPr>
                <a:t>          No Knowledge about Reproductive Health</a:t>
              </a:r>
              <a:r>
                <a:rPr lang="en-US" sz="2000" b="1" dirty="0">
                  <a:solidFill>
                    <a:srgbClr val="BF3880"/>
                  </a:solidFill>
                  <a:latin typeface="Arial Rounded MT Bold" panose="020F0704030504030204" pitchFamily="34" charset="0"/>
                  <a:sym typeface="Wingdings" panose="05000000000000000000" pitchFamily="2" charset="2"/>
                </a:rPr>
                <a:t> </a:t>
              </a:r>
              <a:endParaRPr lang="en-US" sz="2000" b="1" dirty="0">
                <a:solidFill>
                  <a:srgbClr val="BF3880"/>
                </a:solidFill>
                <a:latin typeface="Arial Rounded MT Bold" panose="020F0704030504030204" pitchFamily="34" charset="0"/>
              </a:endParaRPr>
            </a:p>
          </p:txBody>
        </p:sp>
        <p:sp>
          <p:nvSpPr>
            <p:cNvPr id="3" name="Arrow: Notched Right 2">
              <a:extLst>
                <a:ext uri="{FF2B5EF4-FFF2-40B4-BE49-F238E27FC236}">
                  <a16:creationId xmlns:a16="http://schemas.microsoft.com/office/drawing/2014/main" id="{54005F9D-DD70-4501-82AC-B3AEE98F3B6F}"/>
                </a:ext>
              </a:extLst>
            </p:cNvPr>
            <p:cNvSpPr/>
            <p:nvPr/>
          </p:nvSpPr>
          <p:spPr>
            <a:xfrm>
              <a:off x="3267318" y="4416054"/>
              <a:ext cx="561434" cy="193651"/>
            </a:xfrm>
            <a:prstGeom prst="notchedRightArrow">
              <a:avLst/>
            </a:prstGeom>
            <a:solidFill>
              <a:srgbClr val="B17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DDAB915-E976-450A-B5D7-8BD0FD1755EE}"/>
                </a:ext>
              </a:extLst>
            </p:cNvPr>
            <p:cNvSpPr/>
            <p:nvPr/>
          </p:nvSpPr>
          <p:spPr>
            <a:xfrm>
              <a:off x="2613566" y="4262434"/>
              <a:ext cx="611065" cy="523220"/>
            </a:xfrm>
            <a:prstGeom prst="rect">
              <a:avLst/>
            </a:prstGeom>
          </p:spPr>
          <p:txBody>
            <a:bodyPr wrap="none">
              <a:spAutoFit/>
            </a:bodyPr>
            <a:lstStyle/>
            <a:p>
              <a:r>
                <a:rPr lang="en-US" sz="2800" b="1" dirty="0">
                  <a:solidFill>
                    <a:srgbClr val="07BB9C"/>
                  </a:solidFill>
                  <a:latin typeface="Arial Rounded MT Bold" panose="020F0704030504030204" pitchFamily="34" charset="0"/>
                </a:rPr>
                <a:t>50</a:t>
              </a:r>
              <a:endParaRPr lang="en-US" sz="2800" dirty="0"/>
            </a:p>
          </p:txBody>
        </p:sp>
        <p:sp>
          <p:nvSpPr>
            <p:cNvPr id="16" name="Rectangle 15">
              <a:extLst>
                <a:ext uri="{FF2B5EF4-FFF2-40B4-BE49-F238E27FC236}">
                  <a16:creationId xmlns:a16="http://schemas.microsoft.com/office/drawing/2014/main" id="{FB5D416C-1DAE-4392-A179-FEE13F38ED6A}"/>
                </a:ext>
              </a:extLst>
            </p:cNvPr>
            <p:cNvSpPr/>
            <p:nvPr/>
          </p:nvSpPr>
          <p:spPr>
            <a:xfrm>
              <a:off x="2615138" y="4791905"/>
              <a:ext cx="611065" cy="523220"/>
            </a:xfrm>
            <a:prstGeom prst="rect">
              <a:avLst/>
            </a:prstGeom>
          </p:spPr>
          <p:txBody>
            <a:bodyPr wrap="none">
              <a:spAutoFit/>
            </a:bodyPr>
            <a:lstStyle/>
            <a:p>
              <a:r>
                <a:rPr lang="en-US" sz="2800" b="1" dirty="0">
                  <a:solidFill>
                    <a:srgbClr val="BF3880"/>
                  </a:solidFill>
                  <a:latin typeface="Arial Rounded MT Bold" panose="020F0704030504030204" pitchFamily="34" charset="0"/>
                </a:rPr>
                <a:t>10</a:t>
              </a:r>
              <a:endParaRPr lang="en-US" sz="2800" dirty="0">
                <a:solidFill>
                  <a:srgbClr val="BF3880"/>
                </a:solidFill>
              </a:endParaRPr>
            </a:p>
          </p:txBody>
        </p:sp>
        <p:sp>
          <p:nvSpPr>
            <p:cNvPr id="17" name="Arrow: Notched Right 16">
              <a:extLst>
                <a:ext uri="{FF2B5EF4-FFF2-40B4-BE49-F238E27FC236}">
                  <a16:creationId xmlns:a16="http://schemas.microsoft.com/office/drawing/2014/main" id="{BE880B64-7B90-48CA-AF98-C1FA10361411}"/>
                </a:ext>
              </a:extLst>
            </p:cNvPr>
            <p:cNvSpPr/>
            <p:nvPr/>
          </p:nvSpPr>
          <p:spPr>
            <a:xfrm>
              <a:off x="3250032" y="4945527"/>
              <a:ext cx="561434" cy="193651"/>
            </a:xfrm>
            <a:prstGeom prst="notchedRightArrow">
              <a:avLst/>
            </a:prstGeom>
            <a:solidFill>
              <a:srgbClr val="B17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A2A8436F-11B0-4A8B-BA65-9B56E1B1AC65}"/>
              </a:ext>
            </a:extLst>
          </p:cNvPr>
          <p:cNvGrpSpPr/>
          <p:nvPr/>
        </p:nvGrpSpPr>
        <p:grpSpPr>
          <a:xfrm>
            <a:off x="4785151" y="1654514"/>
            <a:ext cx="3403809" cy="867470"/>
            <a:chOff x="4785151" y="1654514"/>
            <a:chExt cx="3403809" cy="867470"/>
          </a:xfrm>
        </p:grpSpPr>
        <p:sp>
          <p:nvSpPr>
            <p:cNvPr id="2" name="TextBox 1">
              <a:extLst>
                <a:ext uri="{FF2B5EF4-FFF2-40B4-BE49-F238E27FC236}">
                  <a16:creationId xmlns:a16="http://schemas.microsoft.com/office/drawing/2014/main" id="{80F48FAE-BAB6-44B6-AB46-D24610CE0872}"/>
                </a:ext>
              </a:extLst>
            </p:cNvPr>
            <p:cNvSpPr txBox="1"/>
            <p:nvPr/>
          </p:nvSpPr>
          <p:spPr>
            <a:xfrm>
              <a:off x="4835951" y="1654514"/>
              <a:ext cx="3117131" cy="400110"/>
            </a:xfrm>
            <a:prstGeom prst="rect">
              <a:avLst/>
            </a:prstGeom>
            <a:noFill/>
          </p:spPr>
          <p:txBody>
            <a:bodyPr wrap="square" rtlCol="0">
              <a:spAutoFit/>
            </a:bodyPr>
            <a:lstStyle/>
            <a:p>
              <a:r>
                <a:rPr lang="en-US" sz="2000" dirty="0">
                  <a:solidFill>
                    <a:srgbClr val="1D741B"/>
                  </a:solidFill>
                  <a:latin typeface="Arial Rounded MT Bold" panose="020F0704030504030204" pitchFamily="34" charset="0"/>
                </a:rPr>
                <a:t>Pre-Test Questions    </a:t>
              </a:r>
              <a:r>
                <a:rPr lang="en-US" sz="2000" dirty="0">
                  <a:solidFill>
                    <a:srgbClr val="186016"/>
                  </a:solidFill>
                  <a:latin typeface="Arial Rounded MT Bold" panose="020F0704030504030204" pitchFamily="34" charset="0"/>
                </a:rPr>
                <a:t>10</a:t>
              </a:r>
            </a:p>
          </p:txBody>
        </p:sp>
        <p:sp>
          <p:nvSpPr>
            <p:cNvPr id="18" name="TextBox 17">
              <a:extLst>
                <a:ext uri="{FF2B5EF4-FFF2-40B4-BE49-F238E27FC236}">
                  <a16:creationId xmlns:a16="http://schemas.microsoft.com/office/drawing/2014/main" id="{9E110781-F6A1-404D-85AF-71B48E98684F}"/>
                </a:ext>
              </a:extLst>
            </p:cNvPr>
            <p:cNvSpPr txBox="1"/>
            <p:nvPr/>
          </p:nvSpPr>
          <p:spPr>
            <a:xfrm>
              <a:off x="4785151" y="2121874"/>
              <a:ext cx="3403809" cy="400110"/>
            </a:xfrm>
            <a:prstGeom prst="rect">
              <a:avLst/>
            </a:prstGeom>
            <a:noFill/>
          </p:spPr>
          <p:txBody>
            <a:bodyPr wrap="square" rtlCol="0">
              <a:spAutoFit/>
            </a:bodyPr>
            <a:lstStyle/>
            <a:p>
              <a:r>
                <a:rPr lang="en-US" sz="2000" dirty="0">
                  <a:solidFill>
                    <a:srgbClr val="FFC000"/>
                  </a:solidFill>
                  <a:latin typeface="Arial Rounded MT Bold" panose="020F0704030504030204" pitchFamily="34" charset="0"/>
                </a:rPr>
                <a:t>Post-Test Questions   10</a:t>
              </a:r>
            </a:p>
          </p:txBody>
        </p:sp>
      </p:grpSp>
    </p:spTree>
    <p:extLst>
      <p:ext uri="{BB962C8B-B14F-4D97-AF65-F5344CB8AC3E}">
        <p14:creationId xmlns:p14="http://schemas.microsoft.com/office/powerpoint/2010/main" val="30471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75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F2A1FBC-46A9-4707-B6A1-EDA8310C1653}"/>
              </a:ext>
            </a:extLst>
          </p:cNvPr>
          <p:cNvSpPr txBox="1"/>
          <p:nvPr/>
        </p:nvSpPr>
        <p:spPr>
          <a:xfrm>
            <a:off x="4059380" y="20265"/>
            <a:ext cx="5363691" cy="646331"/>
          </a:xfrm>
          <a:prstGeom prst="rect">
            <a:avLst/>
          </a:prstGeom>
          <a:noFill/>
        </p:spPr>
        <p:txBody>
          <a:bodyPr wrap="square" rtlCol="0">
            <a:spAutoFit/>
          </a:bodyPr>
          <a:lstStyle/>
          <a:p>
            <a:r>
              <a:rPr lang="en-US" sz="3600" dirty="0">
                <a:solidFill>
                  <a:srgbClr val="A91B60"/>
                </a:solidFill>
                <a:latin typeface="Occams Eraser" panose="02000506000000020004" pitchFamily="2" charset="0"/>
              </a:rPr>
              <a:t>B O Y S – G I R L S (Pre-test)</a:t>
            </a:r>
          </a:p>
        </p:txBody>
      </p:sp>
      <p:sp>
        <p:nvSpPr>
          <p:cNvPr id="10" name="Rectangle: Rounded Corners 9">
            <a:extLst>
              <a:ext uri="{FF2B5EF4-FFF2-40B4-BE49-F238E27FC236}">
                <a16:creationId xmlns:a16="http://schemas.microsoft.com/office/drawing/2014/main" id="{822123A7-1185-41F6-A8E5-E15FE65AD97F}"/>
              </a:ext>
            </a:extLst>
          </p:cNvPr>
          <p:cNvSpPr/>
          <p:nvPr/>
        </p:nvSpPr>
        <p:spPr>
          <a:xfrm flipH="1">
            <a:off x="8613920" y="81281"/>
            <a:ext cx="45720" cy="462744"/>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 name="Rectangle: Rounded Corners 4">
            <a:extLst>
              <a:ext uri="{FF2B5EF4-FFF2-40B4-BE49-F238E27FC236}">
                <a16:creationId xmlns:a16="http://schemas.microsoft.com/office/drawing/2014/main" id="{2FE930DE-2512-4DAE-AB7C-E56B538F7E2E}"/>
              </a:ext>
            </a:extLst>
          </p:cNvPr>
          <p:cNvSpPr/>
          <p:nvPr/>
        </p:nvSpPr>
        <p:spPr>
          <a:xfrm flipH="1">
            <a:off x="3999499" y="91441"/>
            <a:ext cx="45720" cy="462744"/>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aphicFrame>
        <p:nvGraphicFramePr>
          <p:cNvPr id="9" name="Chart 8">
            <a:extLst>
              <a:ext uri="{FF2B5EF4-FFF2-40B4-BE49-F238E27FC236}">
                <a16:creationId xmlns:a16="http://schemas.microsoft.com/office/drawing/2014/main" id="{A6CD98AF-BDCB-469B-99AF-C7250EF53549}"/>
              </a:ext>
            </a:extLst>
          </p:cNvPr>
          <p:cNvGraphicFramePr>
            <a:graphicFrameLocks/>
          </p:cNvGraphicFramePr>
          <p:nvPr>
            <p:extLst>
              <p:ext uri="{D42A27DB-BD31-4B8C-83A1-F6EECF244321}">
                <p14:modId xmlns:p14="http://schemas.microsoft.com/office/powerpoint/2010/main" val="3588030633"/>
              </p:ext>
            </p:extLst>
          </p:nvPr>
        </p:nvGraphicFramePr>
        <p:xfrm>
          <a:off x="1969631" y="4957873"/>
          <a:ext cx="8383742" cy="1920767"/>
        </p:xfrm>
        <a:graphic>
          <a:graphicData uri="http://schemas.openxmlformats.org/drawingml/2006/chart">
            <c:chart xmlns:c="http://schemas.openxmlformats.org/drawingml/2006/chart" xmlns:r="http://schemas.openxmlformats.org/officeDocument/2006/relationships" r:id="rId3"/>
          </a:graphicData>
        </a:graphic>
      </p:graphicFrame>
      <p:pic>
        <p:nvPicPr>
          <p:cNvPr id="42" name="Picture 41">
            <a:extLst>
              <a:ext uri="{FF2B5EF4-FFF2-40B4-BE49-F238E27FC236}">
                <a16:creationId xmlns:a16="http://schemas.microsoft.com/office/drawing/2014/main" id="{3174A658-554D-432B-B840-C936F1BF9154}"/>
              </a:ext>
            </a:extLst>
          </p:cNvPr>
          <p:cNvPicPr>
            <a:picLocks noChangeAspect="1"/>
          </p:cNvPicPr>
          <p:nvPr/>
        </p:nvPicPr>
        <p:blipFill rotWithShape="1">
          <a:blip r:embed="rId4">
            <a:extLst>
              <a:ext uri="{28A0092B-C50C-407E-A947-70E740481C1C}">
                <a14:useLocalDpi xmlns:a14="http://schemas.microsoft.com/office/drawing/2010/main" val="0"/>
              </a:ext>
            </a:extLst>
          </a:blip>
          <a:srcRect l="17165" t="36838" r="45594" b="48202"/>
          <a:stretch/>
        </p:blipFill>
        <p:spPr>
          <a:xfrm>
            <a:off x="2774322" y="809407"/>
            <a:ext cx="5353975" cy="1209693"/>
          </a:xfrm>
          <a:prstGeom prst="rect">
            <a:avLst/>
          </a:prstGeom>
          <a:ln w="38100" cap="sq">
            <a:solidFill>
              <a:srgbClr val="BF3880"/>
            </a:solidFill>
            <a:prstDash val="solid"/>
            <a:miter lim="800000"/>
          </a:ln>
          <a:effectLst>
            <a:outerShdw blurRad="50800" dist="38100" dir="2700000" algn="tl" rotWithShape="0">
              <a:srgbClr val="000000">
                <a:alpha val="43000"/>
              </a:srgbClr>
            </a:outerShdw>
          </a:effectLst>
        </p:spPr>
      </p:pic>
      <p:grpSp>
        <p:nvGrpSpPr>
          <p:cNvPr id="23" name="Group 22">
            <a:extLst>
              <a:ext uri="{FF2B5EF4-FFF2-40B4-BE49-F238E27FC236}">
                <a16:creationId xmlns:a16="http://schemas.microsoft.com/office/drawing/2014/main" id="{98648FA9-1750-4D99-8CF7-95750FFA6DFD}"/>
              </a:ext>
            </a:extLst>
          </p:cNvPr>
          <p:cNvGrpSpPr/>
          <p:nvPr/>
        </p:nvGrpSpPr>
        <p:grpSpPr>
          <a:xfrm>
            <a:off x="629451" y="929725"/>
            <a:ext cx="1763229" cy="810314"/>
            <a:chOff x="5129554" y="3309216"/>
            <a:chExt cx="1959999" cy="1169535"/>
          </a:xfrm>
        </p:grpSpPr>
        <p:sp>
          <p:nvSpPr>
            <p:cNvPr id="22" name="Rectangle 21">
              <a:extLst>
                <a:ext uri="{FF2B5EF4-FFF2-40B4-BE49-F238E27FC236}">
                  <a16:creationId xmlns:a16="http://schemas.microsoft.com/office/drawing/2014/main" id="{3DFA24BD-0753-4089-994E-BB847EA49F03}"/>
                </a:ext>
              </a:extLst>
            </p:cNvPr>
            <p:cNvSpPr/>
            <p:nvPr/>
          </p:nvSpPr>
          <p:spPr>
            <a:xfrm>
              <a:off x="5129554" y="3417891"/>
              <a:ext cx="1870686" cy="993983"/>
            </a:xfrm>
            <a:prstGeom prst="rect">
              <a:avLst/>
            </a:prstGeom>
            <a:solidFill>
              <a:schemeClr val="accent4">
                <a:lumMod val="20000"/>
                <a:lumOff val="80000"/>
              </a:schemeClr>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A085B5D-0EA7-44AC-9EFF-5876227BAE0E}"/>
                </a:ext>
              </a:extLst>
            </p:cNvPr>
            <p:cNvSpPr txBox="1"/>
            <p:nvPr/>
          </p:nvSpPr>
          <p:spPr>
            <a:xfrm>
              <a:off x="5269005" y="3309216"/>
              <a:ext cx="1820548" cy="565105"/>
            </a:xfrm>
            <a:prstGeom prst="rect">
              <a:avLst/>
            </a:prstGeom>
            <a:noFill/>
          </p:spPr>
          <p:txBody>
            <a:bodyPr wrap="square" rtlCol="0">
              <a:spAutoFit/>
            </a:bodyPr>
            <a:lstStyle/>
            <a:p>
              <a:r>
                <a:rPr lang="en-US" dirty="0">
                  <a:solidFill>
                    <a:srgbClr val="002060"/>
                  </a:solidFill>
                  <a:latin typeface="Bahnschrift SemiBold" panose="020B0502040204020203" pitchFamily="34" charset="0"/>
                </a:rPr>
                <a:t>Girls </a:t>
              </a:r>
              <a:r>
                <a:rPr lang="en-US" sz="2800" dirty="0">
                  <a:solidFill>
                    <a:srgbClr val="002060"/>
                  </a:solidFill>
                  <a:latin typeface="Bahnschrift SemiBold" panose="020B0502040204020203" pitchFamily="34" charset="0"/>
                </a:rPr>
                <a:t>   </a:t>
              </a:r>
              <a:r>
                <a:rPr lang="en-US" dirty="0">
                  <a:solidFill>
                    <a:srgbClr val="002060"/>
                  </a:solidFill>
                  <a:latin typeface="Bahnschrift SemiBold" panose="020B0502040204020203" pitchFamily="34" charset="0"/>
                </a:rPr>
                <a:t>Boys</a:t>
              </a:r>
            </a:p>
          </p:txBody>
        </p:sp>
        <p:sp>
          <p:nvSpPr>
            <p:cNvPr id="16" name="Half Frame 15">
              <a:extLst>
                <a:ext uri="{FF2B5EF4-FFF2-40B4-BE49-F238E27FC236}">
                  <a16:creationId xmlns:a16="http://schemas.microsoft.com/office/drawing/2014/main" id="{7444573E-6936-478B-969D-5E69F682BA2F}"/>
                </a:ext>
              </a:extLst>
            </p:cNvPr>
            <p:cNvSpPr/>
            <p:nvPr/>
          </p:nvSpPr>
          <p:spPr>
            <a:xfrm rot="8034480">
              <a:off x="5912827" y="3659988"/>
              <a:ext cx="273340" cy="225645"/>
            </a:xfrm>
            <a:prstGeom prst="halfFrame">
              <a:avLst>
                <a:gd name="adj1" fmla="val 16302"/>
                <a:gd name="adj2" fmla="val 16302"/>
              </a:avLst>
            </a:prstGeom>
            <a:solidFill>
              <a:srgbClr val="BF38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84B54049-D212-4BD9-8542-469135DD7479}"/>
                </a:ext>
              </a:extLst>
            </p:cNvPr>
            <p:cNvSpPr txBox="1"/>
            <p:nvPr/>
          </p:nvSpPr>
          <p:spPr>
            <a:xfrm>
              <a:off x="5693791" y="3901268"/>
              <a:ext cx="1037052" cy="577483"/>
            </a:xfrm>
            <a:prstGeom prst="rect">
              <a:avLst/>
            </a:prstGeom>
            <a:noFill/>
          </p:spPr>
          <p:txBody>
            <a:bodyPr wrap="square" rtlCol="0">
              <a:spAutoFit/>
            </a:bodyPr>
            <a:lstStyle/>
            <a:p>
              <a:r>
                <a:rPr lang="en-US" sz="2000" b="1" dirty="0">
                  <a:solidFill>
                    <a:srgbClr val="39918C"/>
                  </a:solidFill>
                </a:rPr>
                <a:t>2.90</a:t>
              </a:r>
              <a:endParaRPr lang="en-US" b="1" dirty="0">
                <a:solidFill>
                  <a:srgbClr val="39918C"/>
                </a:solidFill>
              </a:endParaRPr>
            </a:p>
          </p:txBody>
        </p:sp>
      </p:grpSp>
      <p:sp>
        <p:nvSpPr>
          <p:cNvPr id="24" name="Rectangle 23">
            <a:extLst>
              <a:ext uri="{FF2B5EF4-FFF2-40B4-BE49-F238E27FC236}">
                <a16:creationId xmlns:a16="http://schemas.microsoft.com/office/drawing/2014/main" id="{4B17D7AE-FBBB-491F-9D0D-A93E4E0D591D}"/>
              </a:ext>
            </a:extLst>
          </p:cNvPr>
          <p:cNvSpPr/>
          <p:nvPr/>
        </p:nvSpPr>
        <p:spPr>
          <a:xfrm>
            <a:off x="2774322" y="1193744"/>
            <a:ext cx="3146764" cy="78886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072DC5C0-58B8-496C-8F4E-75FB2E39536E}"/>
              </a:ext>
            </a:extLst>
          </p:cNvPr>
          <p:cNvGrpSpPr/>
          <p:nvPr/>
        </p:nvGrpSpPr>
        <p:grpSpPr>
          <a:xfrm>
            <a:off x="-164403" y="2181345"/>
            <a:ext cx="7777039" cy="1020656"/>
            <a:chOff x="518474" y="5049820"/>
            <a:chExt cx="8095446" cy="1020656"/>
          </a:xfrm>
        </p:grpSpPr>
        <p:sp>
          <p:nvSpPr>
            <p:cNvPr id="26" name="Rectangle: Rounded Corners 25">
              <a:extLst>
                <a:ext uri="{FF2B5EF4-FFF2-40B4-BE49-F238E27FC236}">
                  <a16:creationId xmlns:a16="http://schemas.microsoft.com/office/drawing/2014/main" id="{8DCE3EA2-A97D-4258-8F5A-8DC7768025E0}"/>
                </a:ext>
              </a:extLst>
            </p:cNvPr>
            <p:cNvSpPr/>
            <p:nvPr/>
          </p:nvSpPr>
          <p:spPr>
            <a:xfrm>
              <a:off x="1307756" y="5090741"/>
              <a:ext cx="6345583" cy="79929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66CC9017-A5B6-473A-8B36-068DD6D35BB3}"/>
                </a:ext>
              </a:extLst>
            </p:cNvPr>
            <p:cNvSpPr txBox="1"/>
            <p:nvPr/>
          </p:nvSpPr>
          <p:spPr>
            <a:xfrm>
              <a:off x="2516954" y="5049820"/>
              <a:ext cx="4392891" cy="338554"/>
            </a:xfrm>
            <a:prstGeom prst="rect">
              <a:avLst/>
            </a:prstGeom>
            <a:noFill/>
          </p:spPr>
          <p:txBody>
            <a:bodyPr wrap="square" rtlCol="0">
              <a:spAutoFit/>
            </a:bodyPr>
            <a:lstStyle/>
            <a:p>
              <a:pPr algn="ctr"/>
              <a:r>
                <a:rPr lang="en-US" sz="1600" b="1" u="sng" dirty="0">
                  <a:latin typeface="Bodoni MT" panose="02070603080606020203" pitchFamily="18" charset="0"/>
                </a:rPr>
                <a:t>Decision Rule for </a:t>
              </a:r>
              <a:r>
                <a:rPr lang="en-US" sz="1600" b="1" u="sng" dirty="0" err="1">
                  <a:latin typeface="Bodoni MT" panose="02070603080606020203" pitchFamily="18" charset="0"/>
                </a:rPr>
                <a:t>Levene’s</a:t>
              </a:r>
              <a:r>
                <a:rPr lang="en-US" sz="1600" b="1" u="sng" dirty="0">
                  <a:latin typeface="Bodoni MT" panose="02070603080606020203" pitchFamily="18" charset="0"/>
                </a:rPr>
                <a:t> Test</a:t>
              </a:r>
            </a:p>
          </p:txBody>
        </p:sp>
        <p:sp>
          <p:nvSpPr>
            <p:cNvPr id="28" name="TextBox 27">
              <a:extLst>
                <a:ext uri="{FF2B5EF4-FFF2-40B4-BE49-F238E27FC236}">
                  <a16:creationId xmlns:a16="http://schemas.microsoft.com/office/drawing/2014/main" id="{AE8CB4A7-E9CE-441B-8F41-048194ADF785}"/>
                </a:ext>
              </a:extLst>
            </p:cNvPr>
            <p:cNvSpPr txBox="1"/>
            <p:nvPr/>
          </p:nvSpPr>
          <p:spPr>
            <a:xfrm>
              <a:off x="518474" y="5331812"/>
              <a:ext cx="8095446" cy="738664"/>
            </a:xfrm>
            <a:prstGeom prst="rect">
              <a:avLst/>
            </a:prstGeom>
            <a:noFill/>
          </p:spPr>
          <p:txBody>
            <a:bodyPr wrap="square" rtlCol="0">
              <a:spAutoFit/>
            </a:bodyPr>
            <a:lstStyle/>
            <a:p>
              <a:pPr algn="ctr"/>
              <a:r>
                <a:rPr lang="en-US" sz="1400" b="1" dirty="0">
                  <a:solidFill>
                    <a:schemeClr val="accent2">
                      <a:lumMod val="50000"/>
                    </a:schemeClr>
                  </a:solidFill>
                </a:rPr>
                <a:t>If Sig &lt;= 0.05, Variances are Significantly Different. Interpret the Bottom Row.</a:t>
              </a:r>
            </a:p>
            <a:p>
              <a:pPr algn="ctr"/>
              <a:r>
                <a:rPr lang="en-US" sz="1400" b="1" dirty="0">
                  <a:solidFill>
                    <a:schemeClr val="accent2">
                      <a:lumMod val="50000"/>
                    </a:schemeClr>
                  </a:solidFill>
                </a:rPr>
                <a:t>If Sig &gt; 0.05, Variances are Not Significantly Different. Interpret the Top Row.</a:t>
              </a:r>
            </a:p>
            <a:p>
              <a:pPr algn="ctr"/>
              <a:endParaRPr lang="en-US" sz="1400" b="1" dirty="0">
                <a:solidFill>
                  <a:schemeClr val="accent2">
                    <a:lumMod val="50000"/>
                  </a:schemeClr>
                </a:solidFill>
              </a:endParaRPr>
            </a:p>
          </p:txBody>
        </p:sp>
      </p:grpSp>
      <p:grpSp>
        <p:nvGrpSpPr>
          <p:cNvPr id="33" name="Group 32">
            <a:extLst>
              <a:ext uri="{FF2B5EF4-FFF2-40B4-BE49-F238E27FC236}">
                <a16:creationId xmlns:a16="http://schemas.microsoft.com/office/drawing/2014/main" id="{9BA0AE72-29FD-49CB-9D55-67FDEE9E3B54}"/>
              </a:ext>
            </a:extLst>
          </p:cNvPr>
          <p:cNvGrpSpPr/>
          <p:nvPr/>
        </p:nvGrpSpPr>
        <p:grpSpPr>
          <a:xfrm>
            <a:off x="6612856" y="2231971"/>
            <a:ext cx="4392891" cy="819622"/>
            <a:chOff x="642589" y="5946936"/>
            <a:chExt cx="4392891" cy="819622"/>
          </a:xfrm>
        </p:grpSpPr>
        <p:sp>
          <p:nvSpPr>
            <p:cNvPr id="29" name="Rectangle: Top Corners Rounded 28">
              <a:extLst>
                <a:ext uri="{FF2B5EF4-FFF2-40B4-BE49-F238E27FC236}">
                  <a16:creationId xmlns:a16="http://schemas.microsoft.com/office/drawing/2014/main" id="{10024CBA-1088-494F-96FE-861BE2321484}"/>
                </a:ext>
              </a:extLst>
            </p:cNvPr>
            <p:cNvSpPr/>
            <p:nvPr/>
          </p:nvSpPr>
          <p:spPr>
            <a:xfrm rot="10800000">
              <a:off x="961533" y="5957351"/>
              <a:ext cx="3723590" cy="809207"/>
            </a:xfrm>
            <a:prstGeom prst="round2Same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9CA0BF6-7E1A-4AFB-B0F4-0468B8556590}"/>
                </a:ext>
              </a:extLst>
            </p:cNvPr>
            <p:cNvSpPr txBox="1"/>
            <p:nvPr/>
          </p:nvSpPr>
          <p:spPr>
            <a:xfrm>
              <a:off x="1225485" y="6212573"/>
              <a:ext cx="3307394" cy="523220"/>
            </a:xfrm>
            <a:prstGeom prst="rect">
              <a:avLst/>
            </a:prstGeom>
            <a:noFill/>
          </p:spPr>
          <p:txBody>
            <a:bodyPr wrap="square" rtlCol="0">
              <a:spAutoFit/>
            </a:bodyPr>
            <a:lstStyle/>
            <a:p>
              <a:pPr algn="ctr"/>
              <a:r>
                <a:rPr lang="en-US" sz="1400" b="1" dirty="0">
                  <a:solidFill>
                    <a:schemeClr val="accent5">
                      <a:lumMod val="50000"/>
                    </a:schemeClr>
                  </a:solidFill>
                </a:rPr>
                <a:t>If p &lt;= 0.05, Test is Significant.</a:t>
              </a:r>
            </a:p>
            <a:p>
              <a:pPr algn="ctr"/>
              <a:r>
                <a:rPr lang="en-US" sz="1400" b="1" dirty="0">
                  <a:solidFill>
                    <a:schemeClr val="accent5">
                      <a:lumMod val="50000"/>
                    </a:schemeClr>
                  </a:solidFill>
                </a:rPr>
                <a:t>If p &gt; 0.05, Test is Not Significant.</a:t>
              </a:r>
            </a:p>
          </p:txBody>
        </p:sp>
        <p:sp>
          <p:nvSpPr>
            <p:cNvPr id="31" name="TextBox 30">
              <a:extLst>
                <a:ext uri="{FF2B5EF4-FFF2-40B4-BE49-F238E27FC236}">
                  <a16:creationId xmlns:a16="http://schemas.microsoft.com/office/drawing/2014/main" id="{15598A63-735D-4475-8B1B-C07D5C67BD20}"/>
                </a:ext>
              </a:extLst>
            </p:cNvPr>
            <p:cNvSpPr txBox="1"/>
            <p:nvPr/>
          </p:nvSpPr>
          <p:spPr>
            <a:xfrm>
              <a:off x="642589" y="5946936"/>
              <a:ext cx="4392891" cy="338554"/>
            </a:xfrm>
            <a:prstGeom prst="rect">
              <a:avLst/>
            </a:prstGeom>
            <a:noFill/>
          </p:spPr>
          <p:txBody>
            <a:bodyPr wrap="square" rtlCol="0">
              <a:spAutoFit/>
            </a:bodyPr>
            <a:lstStyle/>
            <a:p>
              <a:pPr algn="ctr"/>
              <a:r>
                <a:rPr lang="en-US" sz="1600" b="1" u="sng" dirty="0">
                  <a:latin typeface="Bodoni MT" panose="02070603080606020203" pitchFamily="18" charset="0"/>
                </a:rPr>
                <a:t>Decision Rule for Significance Test</a:t>
              </a:r>
            </a:p>
          </p:txBody>
        </p:sp>
      </p:grpSp>
      <p:pic>
        <p:nvPicPr>
          <p:cNvPr id="35" name="Picture 34">
            <a:extLst>
              <a:ext uri="{FF2B5EF4-FFF2-40B4-BE49-F238E27FC236}">
                <a16:creationId xmlns:a16="http://schemas.microsoft.com/office/drawing/2014/main" id="{F78AF215-C483-4D45-9593-1100DDBF3A05}"/>
              </a:ext>
            </a:extLst>
          </p:cNvPr>
          <p:cNvPicPr>
            <a:picLocks noChangeAspect="1"/>
          </p:cNvPicPr>
          <p:nvPr/>
        </p:nvPicPr>
        <p:blipFill rotWithShape="1">
          <a:blip r:embed="rId4">
            <a:extLst>
              <a:ext uri="{28A0092B-C50C-407E-A947-70E740481C1C}">
                <a14:useLocalDpi xmlns:a14="http://schemas.microsoft.com/office/drawing/2010/main" val="0"/>
              </a:ext>
            </a:extLst>
          </a:blip>
          <a:srcRect l="16933" t="55709" r="819" b="16654"/>
          <a:stretch/>
        </p:blipFill>
        <p:spPr>
          <a:xfrm>
            <a:off x="1621936" y="3183593"/>
            <a:ext cx="9020462" cy="1704901"/>
          </a:xfrm>
          <a:prstGeom prst="rect">
            <a:avLst/>
          </a:prstGeom>
          <a:ln w="28575">
            <a:solidFill>
              <a:srgbClr val="39918C"/>
            </a:solidFill>
          </a:ln>
        </p:spPr>
      </p:pic>
      <p:sp>
        <p:nvSpPr>
          <p:cNvPr id="43" name="Rectangle 42">
            <a:extLst>
              <a:ext uri="{FF2B5EF4-FFF2-40B4-BE49-F238E27FC236}">
                <a16:creationId xmlns:a16="http://schemas.microsoft.com/office/drawing/2014/main" id="{AC5A2782-132C-493D-A155-A29D61BAE934}"/>
              </a:ext>
            </a:extLst>
          </p:cNvPr>
          <p:cNvSpPr/>
          <p:nvPr/>
        </p:nvSpPr>
        <p:spPr>
          <a:xfrm>
            <a:off x="4611197" y="3931093"/>
            <a:ext cx="791852" cy="643163"/>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43243F7-BB67-4394-85CC-569B49E05545}"/>
              </a:ext>
            </a:extLst>
          </p:cNvPr>
          <p:cNvSpPr/>
          <p:nvPr/>
        </p:nvSpPr>
        <p:spPr>
          <a:xfrm>
            <a:off x="6582288" y="3914850"/>
            <a:ext cx="791852" cy="643163"/>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9F7B8B1-55D0-42F3-BC20-1B3374E8C662}"/>
              </a:ext>
            </a:extLst>
          </p:cNvPr>
          <p:cNvGrpSpPr/>
          <p:nvPr/>
        </p:nvGrpSpPr>
        <p:grpSpPr>
          <a:xfrm>
            <a:off x="8755239" y="651267"/>
            <a:ext cx="3786145" cy="1377832"/>
            <a:chOff x="8560033" y="805377"/>
            <a:chExt cx="3786145" cy="1377832"/>
          </a:xfrm>
        </p:grpSpPr>
        <p:grpSp>
          <p:nvGrpSpPr>
            <p:cNvPr id="41" name="Group 40">
              <a:extLst>
                <a:ext uri="{FF2B5EF4-FFF2-40B4-BE49-F238E27FC236}">
                  <a16:creationId xmlns:a16="http://schemas.microsoft.com/office/drawing/2014/main" id="{147FACB2-61DC-4943-A353-045072733A38}"/>
                </a:ext>
              </a:extLst>
            </p:cNvPr>
            <p:cNvGrpSpPr/>
            <p:nvPr/>
          </p:nvGrpSpPr>
          <p:grpSpPr>
            <a:xfrm>
              <a:off x="8560033" y="805377"/>
              <a:ext cx="3694264" cy="1377832"/>
              <a:chOff x="6068863" y="5664023"/>
              <a:chExt cx="3694264" cy="1377832"/>
            </a:xfrm>
          </p:grpSpPr>
          <p:sp>
            <p:nvSpPr>
              <p:cNvPr id="36" name="Rectangle: Diagonal Corners Rounded 35">
                <a:extLst>
                  <a:ext uri="{FF2B5EF4-FFF2-40B4-BE49-F238E27FC236}">
                    <a16:creationId xmlns:a16="http://schemas.microsoft.com/office/drawing/2014/main" id="{5EA7B57A-F22A-402A-8D0B-4F8C86006525}"/>
                  </a:ext>
                </a:extLst>
              </p:cNvPr>
              <p:cNvSpPr/>
              <p:nvPr/>
            </p:nvSpPr>
            <p:spPr>
              <a:xfrm>
                <a:off x="6068863" y="5664023"/>
                <a:ext cx="3363388" cy="1377832"/>
              </a:xfrm>
              <a:prstGeom prst="round2DiagRect">
                <a:avLst>
                  <a:gd name="adj1" fmla="val 16667"/>
                  <a:gd name="adj2" fmla="val 29488"/>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6DDFE3B1-E212-49EA-873C-57ECEEC79FEC}"/>
                  </a:ext>
                </a:extLst>
              </p:cNvPr>
              <p:cNvSpPr txBox="1"/>
              <p:nvPr/>
            </p:nvSpPr>
            <p:spPr>
              <a:xfrm>
                <a:off x="6259393" y="5673222"/>
                <a:ext cx="3069158" cy="369332"/>
              </a:xfrm>
              <a:prstGeom prst="rect">
                <a:avLst/>
              </a:prstGeom>
              <a:noFill/>
            </p:spPr>
            <p:txBody>
              <a:bodyPr wrap="square" rtlCol="0">
                <a:spAutoFit/>
              </a:bodyPr>
              <a:lstStyle/>
              <a:p>
                <a:pPr algn="ctr"/>
                <a:r>
                  <a:rPr lang="en-US" b="1" dirty="0">
                    <a:solidFill>
                      <a:srgbClr val="FF0000"/>
                    </a:solidFill>
                  </a:rPr>
                  <a:t>Independent Sample t-Test</a:t>
                </a:r>
              </a:p>
            </p:txBody>
          </p:sp>
          <p:sp>
            <p:nvSpPr>
              <p:cNvPr id="38" name="TextBox 37">
                <a:extLst>
                  <a:ext uri="{FF2B5EF4-FFF2-40B4-BE49-F238E27FC236}">
                    <a16:creationId xmlns:a16="http://schemas.microsoft.com/office/drawing/2014/main" id="{3A367DD3-081F-47F1-85CE-D8BCF0A00F54}"/>
                  </a:ext>
                </a:extLst>
              </p:cNvPr>
              <p:cNvSpPr txBox="1"/>
              <p:nvPr/>
            </p:nvSpPr>
            <p:spPr>
              <a:xfrm>
                <a:off x="6835376" y="6061741"/>
                <a:ext cx="2927751" cy="307777"/>
              </a:xfrm>
              <a:prstGeom prst="rect">
                <a:avLst/>
              </a:prstGeom>
              <a:noFill/>
            </p:spPr>
            <p:txBody>
              <a:bodyPr wrap="square" rtlCol="0">
                <a:spAutoFit/>
              </a:bodyPr>
              <a:lstStyle/>
              <a:p>
                <a:r>
                  <a:rPr lang="en-US" sz="1400" b="1" dirty="0">
                    <a:solidFill>
                      <a:srgbClr val="002060"/>
                    </a:solidFill>
                  </a:rPr>
                  <a:t>Independent Variable </a:t>
                </a:r>
              </a:p>
            </p:txBody>
          </p:sp>
          <p:sp>
            <p:nvSpPr>
              <p:cNvPr id="39" name="TextBox 38">
                <a:extLst>
                  <a:ext uri="{FF2B5EF4-FFF2-40B4-BE49-F238E27FC236}">
                    <a16:creationId xmlns:a16="http://schemas.microsoft.com/office/drawing/2014/main" id="{6744DFE9-0C63-440C-BF8F-1BFD0ED30E65}"/>
                  </a:ext>
                </a:extLst>
              </p:cNvPr>
              <p:cNvSpPr txBox="1"/>
              <p:nvPr/>
            </p:nvSpPr>
            <p:spPr>
              <a:xfrm>
                <a:off x="6286212" y="6285647"/>
                <a:ext cx="2862015" cy="307777"/>
              </a:xfrm>
              <a:prstGeom prst="rect">
                <a:avLst/>
              </a:prstGeom>
              <a:noFill/>
            </p:spPr>
            <p:txBody>
              <a:bodyPr wrap="square" rtlCol="0">
                <a:spAutoFit/>
              </a:bodyPr>
              <a:lstStyle/>
              <a:p>
                <a:pPr algn="ctr"/>
                <a:r>
                  <a:rPr lang="en-US" sz="1400" b="1" dirty="0">
                    <a:solidFill>
                      <a:schemeClr val="accent4">
                        <a:lumMod val="50000"/>
                      </a:schemeClr>
                    </a:solidFill>
                  </a:rPr>
                  <a:t>Gender – Girls &amp; Boys</a:t>
                </a:r>
              </a:p>
            </p:txBody>
          </p:sp>
        </p:grpSp>
        <p:sp>
          <p:nvSpPr>
            <p:cNvPr id="47" name="TextBox 46">
              <a:extLst>
                <a:ext uri="{FF2B5EF4-FFF2-40B4-BE49-F238E27FC236}">
                  <a16:creationId xmlns:a16="http://schemas.microsoft.com/office/drawing/2014/main" id="{63C9A0AC-7C3A-433C-A4E1-1E18CE92F837}"/>
                </a:ext>
              </a:extLst>
            </p:cNvPr>
            <p:cNvSpPr txBox="1"/>
            <p:nvPr/>
          </p:nvSpPr>
          <p:spPr>
            <a:xfrm>
              <a:off x="9418427" y="1670111"/>
              <a:ext cx="2927751" cy="307777"/>
            </a:xfrm>
            <a:prstGeom prst="rect">
              <a:avLst/>
            </a:prstGeom>
            <a:noFill/>
          </p:spPr>
          <p:txBody>
            <a:bodyPr wrap="square" rtlCol="0">
              <a:spAutoFit/>
            </a:bodyPr>
            <a:lstStyle/>
            <a:p>
              <a:r>
                <a:rPr lang="en-US" sz="1400" b="1" dirty="0">
                  <a:solidFill>
                    <a:srgbClr val="002060"/>
                  </a:solidFill>
                </a:rPr>
                <a:t>Dependent Variable </a:t>
              </a:r>
            </a:p>
          </p:txBody>
        </p:sp>
        <p:sp>
          <p:nvSpPr>
            <p:cNvPr id="48" name="TextBox 47">
              <a:extLst>
                <a:ext uri="{FF2B5EF4-FFF2-40B4-BE49-F238E27FC236}">
                  <a16:creationId xmlns:a16="http://schemas.microsoft.com/office/drawing/2014/main" id="{3B9C1AEC-E002-4CD4-AF5D-B9B3D619336F}"/>
                </a:ext>
              </a:extLst>
            </p:cNvPr>
            <p:cNvSpPr txBox="1"/>
            <p:nvPr/>
          </p:nvSpPr>
          <p:spPr>
            <a:xfrm>
              <a:off x="8818934" y="1863423"/>
              <a:ext cx="2862015" cy="307777"/>
            </a:xfrm>
            <a:prstGeom prst="rect">
              <a:avLst/>
            </a:prstGeom>
            <a:noFill/>
          </p:spPr>
          <p:txBody>
            <a:bodyPr wrap="square" rtlCol="0">
              <a:spAutoFit/>
            </a:bodyPr>
            <a:lstStyle/>
            <a:p>
              <a:pPr algn="ctr"/>
              <a:r>
                <a:rPr lang="en-US" sz="1400" b="1" dirty="0">
                  <a:solidFill>
                    <a:schemeClr val="accent4">
                      <a:lumMod val="50000"/>
                    </a:schemeClr>
                  </a:solidFill>
                </a:rPr>
                <a:t>Pre-Test Score</a:t>
              </a:r>
            </a:p>
          </p:txBody>
        </p:sp>
      </p:grpSp>
    </p:spTree>
    <p:extLst>
      <p:ext uri="{BB962C8B-B14F-4D97-AF65-F5344CB8AC3E}">
        <p14:creationId xmlns:p14="http://schemas.microsoft.com/office/powerpoint/2010/main" val="110347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24" grpId="0" animBg="1"/>
      <p:bldP spid="43"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0FE6E94-1AC4-4547-89A5-869AF8CBD355}"/>
              </a:ext>
            </a:extLst>
          </p:cNvPr>
          <p:cNvGrpSpPr/>
          <p:nvPr/>
        </p:nvGrpSpPr>
        <p:grpSpPr>
          <a:xfrm>
            <a:off x="4112616" y="20265"/>
            <a:ext cx="5470706" cy="646331"/>
            <a:chOff x="4140897" y="20265"/>
            <a:chExt cx="5470706" cy="646331"/>
          </a:xfrm>
        </p:grpSpPr>
        <p:sp>
          <p:nvSpPr>
            <p:cNvPr id="9" name="TextBox 8">
              <a:extLst>
                <a:ext uri="{FF2B5EF4-FFF2-40B4-BE49-F238E27FC236}">
                  <a16:creationId xmlns:a16="http://schemas.microsoft.com/office/drawing/2014/main" id="{5632D45A-B197-4EAF-AE3F-70A3106C9224}"/>
                </a:ext>
              </a:extLst>
            </p:cNvPr>
            <p:cNvSpPr txBox="1"/>
            <p:nvPr/>
          </p:nvSpPr>
          <p:spPr>
            <a:xfrm>
              <a:off x="4247912" y="20265"/>
              <a:ext cx="5363691" cy="646331"/>
            </a:xfrm>
            <a:prstGeom prst="rect">
              <a:avLst/>
            </a:prstGeom>
            <a:noFill/>
          </p:spPr>
          <p:txBody>
            <a:bodyPr wrap="square" rtlCol="0">
              <a:spAutoFit/>
            </a:bodyPr>
            <a:lstStyle/>
            <a:p>
              <a:r>
                <a:rPr lang="en-US" sz="3600" dirty="0">
                  <a:solidFill>
                    <a:srgbClr val="A91B60"/>
                  </a:solidFill>
                  <a:latin typeface="Occams Eraser" panose="02000506000000020004" pitchFamily="2" charset="0"/>
                </a:rPr>
                <a:t>I m p a c t   a s </a:t>
              </a:r>
              <a:r>
                <a:rPr lang="en-US" sz="3600" dirty="0" err="1">
                  <a:solidFill>
                    <a:srgbClr val="A91B60"/>
                  </a:solidFill>
                  <a:latin typeface="Occams Eraser" panose="02000506000000020004" pitchFamily="2" charset="0"/>
                </a:rPr>
                <a:t>s</a:t>
              </a:r>
              <a:r>
                <a:rPr lang="en-US" sz="3600" dirty="0">
                  <a:solidFill>
                    <a:srgbClr val="A91B60"/>
                  </a:solidFill>
                  <a:latin typeface="Occams Eraser" panose="02000506000000020004" pitchFamily="2" charset="0"/>
                </a:rPr>
                <a:t> e s m e n t</a:t>
              </a:r>
            </a:p>
          </p:txBody>
        </p:sp>
        <p:sp>
          <p:nvSpPr>
            <p:cNvPr id="10" name="Rectangle: Rounded Corners 9">
              <a:extLst>
                <a:ext uri="{FF2B5EF4-FFF2-40B4-BE49-F238E27FC236}">
                  <a16:creationId xmlns:a16="http://schemas.microsoft.com/office/drawing/2014/main" id="{04B7AB46-C7FA-41B5-822A-786F724C7AC7}"/>
                </a:ext>
              </a:extLst>
            </p:cNvPr>
            <p:cNvSpPr/>
            <p:nvPr/>
          </p:nvSpPr>
          <p:spPr>
            <a:xfrm flipH="1">
              <a:off x="8538500" y="81281"/>
              <a:ext cx="45720" cy="462744"/>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 name="Rectangle: Rounded Corners 10">
              <a:extLst>
                <a:ext uri="{FF2B5EF4-FFF2-40B4-BE49-F238E27FC236}">
                  <a16:creationId xmlns:a16="http://schemas.microsoft.com/office/drawing/2014/main" id="{19038068-9F26-402A-A6C0-C3062ECC249F}"/>
                </a:ext>
              </a:extLst>
            </p:cNvPr>
            <p:cNvSpPr/>
            <p:nvPr/>
          </p:nvSpPr>
          <p:spPr>
            <a:xfrm flipH="1">
              <a:off x="4140897" y="91441"/>
              <a:ext cx="45720" cy="462744"/>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pic>
        <p:nvPicPr>
          <p:cNvPr id="23" name="Picture 22">
            <a:extLst>
              <a:ext uri="{FF2B5EF4-FFF2-40B4-BE49-F238E27FC236}">
                <a16:creationId xmlns:a16="http://schemas.microsoft.com/office/drawing/2014/main" id="{E0C5DA83-5A82-4ABE-803D-EE2D2042EDA1}"/>
              </a:ext>
            </a:extLst>
          </p:cNvPr>
          <p:cNvPicPr>
            <a:picLocks noChangeAspect="1"/>
          </p:cNvPicPr>
          <p:nvPr/>
        </p:nvPicPr>
        <p:blipFill rotWithShape="1">
          <a:blip r:embed="rId2">
            <a:extLst>
              <a:ext uri="{28A0092B-C50C-407E-A947-70E740481C1C}">
                <a14:useLocalDpi xmlns:a14="http://schemas.microsoft.com/office/drawing/2010/main" val="0"/>
              </a:ext>
            </a:extLst>
          </a:blip>
          <a:srcRect l="17474" t="34777" r="42474" b="47491"/>
          <a:stretch/>
        </p:blipFill>
        <p:spPr>
          <a:xfrm>
            <a:off x="3524438" y="899136"/>
            <a:ext cx="4883084" cy="1216058"/>
          </a:xfrm>
          <a:prstGeom prst="rect">
            <a:avLst/>
          </a:prstGeom>
          <a:ln w="28575" cap="sq">
            <a:solidFill>
              <a:schemeClr val="accent2">
                <a:lumMod val="75000"/>
              </a:schemeClr>
            </a:solidFill>
            <a:prstDash val="solid"/>
            <a:miter lim="800000"/>
          </a:ln>
          <a:effectLst>
            <a:outerShdw blurRad="50800" dist="38100" dir="2700000" algn="tl" rotWithShape="0">
              <a:srgbClr val="000000">
                <a:alpha val="43000"/>
              </a:srgbClr>
            </a:outerShdw>
          </a:effectLst>
        </p:spPr>
      </p:pic>
      <p:pic>
        <p:nvPicPr>
          <p:cNvPr id="29" name="Picture 28">
            <a:extLst>
              <a:ext uri="{FF2B5EF4-FFF2-40B4-BE49-F238E27FC236}">
                <a16:creationId xmlns:a16="http://schemas.microsoft.com/office/drawing/2014/main" id="{B7A2B883-EEE1-4A21-89F9-A5560FD1BDAC}"/>
              </a:ext>
            </a:extLst>
          </p:cNvPr>
          <p:cNvPicPr>
            <a:picLocks noChangeAspect="1"/>
          </p:cNvPicPr>
          <p:nvPr/>
        </p:nvPicPr>
        <p:blipFill rotWithShape="1">
          <a:blip r:embed="rId2">
            <a:extLst>
              <a:ext uri="{28A0092B-C50C-407E-A947-70E740481C1C}">
                <a14:useLocalDpi xmlns:a14="http://schemas.microsoft.com/office/drawing/2010/main" val="0"/>
              </a:ext>
            </a:extLst>
          </a:blip>
          <a:srcRect l="18410" t="54983" r="1821" b="17113"/>
          <a:stretch/>
        </p:blipFill>
        <p:spPr>
          <a:xfrm>
            <a:off x="39327" y="2311620"/>
            <a:ext cx="8831974" cy="1737861"/>
          </a:xfrm>
          <a:prstGeom prst="rect">
            <a:avLst/>
          </a:prstGeom>
          <a:ln w="28575">
            <a:solidFill>
              <a:srgbClr val="39918C"/>
            </a:solidFill>
          </a:ln>
        </p:spPr>
      </p:pic>
      <p:sp>
        <p:nvSpPr>
          <p:cNvPr id="30" name="Rectangle 29">
            <a:extLst>
              <a:ext uri="{FF2B5EF4-FFF2-40B4-BE49-F238E27FC236}">
                <a16:creationId xmlns:a16="http://schemas.microsoft.com/office/drawing/2014/main" id="{E9DE71FA-88F7-4264-AF8F-AFFCC039D43C}"/>
              </a:ext>
            </a:extLst>
          </p:cNvPr>
          <p:cNvSpPr/>
          <p:nvPr/>
        </p:nvSpPr>
        <p:spPr>
          <a:xfrm>
            <a:off x="2872944" y="3118062"/>
            <a:ext cx="794488" cy="575489"/>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6AA9F05-E414-442E-AB7B-7E8B894D5F87}"/>
              </a:ext>
            </a:extLst>
          </p:cNvPr>
          <p:cNvSpPr/>
          <p:nvPr/>
        </p:nvSpPr>
        <p:spPr>
          <a:xfrm>
            <a:off x="3586238" y="1346288"/>
            <a:ext cx="2906658" cy="653002"/>
          </a:xfrm>
          <a:prstGeom prst="rect">
            <a:avLst/>
          </a:prstGeom>
          <a:noFill/>
          <a:ln w="28575">
            <a:solidFill>
              <a:srgbClr val="BF38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635E204-A845-455A-9E7E-A00151B260D6}"/>
              </a:ext>
            </a:extLst>
          </p:cNvPr>
          <p:cNvSpPr/>
          <p:nvPr/>
        </p:nvSpPr>
        <p:spPr>
          <a:xfrm>
            <a:off x="4861352" y="3708565"/>
            <a:ext cx="788710" cy="30522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2CEBA568-748E-46C5-8F55-10CA74D25CC8}"/>
              </a:ext>
            </a:extLst>
          </p:cNvPr>
          <p:cNvGrpSpPr/>
          <p:nvPr/>
        </p:nvGrpSpPr>
        <p:grpSpPr>
          <a:xfrm>
            <a:off x="-721508" y="4385005"/>
            <a:ext cx="7777039" cy="1020656"/>
            <a:chOff x="518474" y="5049820"/>
            <a:chExt cx="8095446" cy="1020656"/>
          </a:xfrm>
        </p:grpSpPr>
        <p:sp>
          <p:nvSpPr>
            <p:cNvPr id="34" name="Rectangle: Rounded Corners 33">
              <a:extLst>
                <a:ext uri="{FF2B5EF4-FFF2-40B4-BE49-F238E27FC236}">
                  <a16:creationId xmlns:a16="http://schemas.microsoft.com/office/drawing/2014/main" id="{FA388392-060F-43DD-911C-6CAA5DDDC025}"/>
                </a:ext>
              </a:extLst>
            </p:cNvPr>
            <p:cNvSpPr/>
            <p:nvPr/>
          </p:nvSpPr>
          <p:spPr>
            <a:xfrm>
              <a:off x="1307756" y="5090741"/>
              <a:ext cx="6345583" cy="79929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8254250C-C3FE-44CD-8735-CD5C2C2AB063}"/>
                </a:ext>
              </a:extLst>
            </p:cNvPr>
            <p:cNvSpPr txBox="1"/>
            <p:nvPr/>
          </p:nvSpPr>
          <p:spPr>
            <a:xfrm>
              <a:off x="2516954" y="5049820"/>
              <a:ext cx="4392891" cy="338554"/>
            </a:xfrm>
            <a:prstGeom prst="rect">
              <a:avLst/>
            </a:prstGeom>
            <a:noFill/>
          </p:spPr>
          <p:txBody>
            <a:bodyPr wrap="square" rtlCol="0">
              <a:spAutoFit/>
            </a:bodyPr>
            <a:lstStyle/>
            <a:p>
              <a:pPr algn="ctr"/>
              <a:r>
                <a:rPr lang="en-US" sz="1600" b="1" u="sng" dirty="0">
                  <a:latin typeface="Bodoni MT" panose="02070603080606020203" pitchFamily="18" charset="0"/>
                </a:rPr>
                <a:t>Decision Rule for </a:t>
              </a:r>
              <a:r>
                <a:rPr lang="en-US" sz="1600" b="1" u="sng" dirty="0" err="1">
                  <a:latin typeface="Bodoni MT" panose="02070603080606020203" pitchFamily="18" charset="0"/>
                </a:rPr>
                <a:t>Levene’s</a:t>
              </a:r>
              <a:r>
                <a:rPr lang="en-US" sz="1600" b="1" u="sng" dirty="0">
                  <a:latin typeface="Bodoni MT" panose="02070603080606020203" pitchFamily="18" charset="0"/>
                </a:rPr>
                <a:t> Test</a:t>
              </a:r>
            </a:p>
          </p:txBody>
        </p:sp>
        <p:sp>
          <p:nvSpPr>
            <p:cNvPr id="36" name="TextBox 35">
              <a:extLst>
                <a:ext uri="{FF2B5EF4-FFF2-40B4-BE49-F238E27FC236}">
                  <a16:creationId xmlns:a16="http://schemas.microsoft.com/office/drawing/2014/main" id="{F8FD4B5B-8417-40FA-BDFB-826581531E62}"/>
                </a:ext>
              </a:extLst>
            </p:cNvPr>
            <p:cNvSpPr txBox="1"/>
            <p:nvPr/>
          </p:nvSpPr>
          <p:spPr>
            <a:xfrm>
              <a:off x="518474" y="5331812"/>
              <a:ext cx="8095446" cy="738664"/>
            </a:xfrm>
            <a:prstGeom prst="rect">
              <a:avLst/>
            </a:prstGeom>
            <a:noFill/>
          </p:spPr>
          <p:txBody>
            <a:bodyPr wrap="square" rtlCol="0">
              <a:spAutoFit/>
            </a:bodyPr>
            <a:lstStyle/>
            <a:p>
              <a:pPr algn="ctr"/>
              <a:r>
                <a:rPr lang="en-US" sz="1400" b="1" dirty="0">
                  <a:solidFill>
                    <a:srgbClr val="C00000"/>
                  </a:solidFill>
                </a:rPr>
                <a:t>If Sig &lt;= 0.05, Variances are Significantly Different. Interpret the Bottom Row.</a:t>
              </a:r>
            </a:p>
            <a:p>
              <a:pPr algn="ctr"/>
              <a:r>
                <a:rPr lang="en-US" sz="1400" b="1" dirty="0">
                  <a:solidFill>
                    <a:srgbClr val="C00000"/>
                  </a:solidFill>
                </a:rPr>
                <a:t>If Sig &gt; 0.05, Variances are Not Significantly Different. Interpret the Top Row.</a:t>
              </a:r>
            </a:p>
            <a:p>
              <a:pPr algn="ctr"/>
              <a:endParaRPr lang="en-US" sz="1400" b="1" dirty="0">
                <a:solidFill>
                  <a:srgbClr val="C00000"/>
                </a:solidFill>
              </a:endParaRPr>
            </a:p>
          </p:txBody>
        </p:sp>
      </p:grpSp>
      <p:grpSp>
        <p:nvGrpSpPr>
          <p:cNvPr id="37" name="Group 36">
            <a:extLst>
              <a:ext uri="{FF2B5EF4-FFF2-40B4-BE49-F238E27FC236}">
                <a16:creationId xmlns:a16="http://schemas.microsoft.com/office/drawing/2014/main" id="{31989C0F-9786-4E06-A9CE-78AA4A470DEB}"/>
              </a:ext>
            </a:extLst>
          </p:cNvPr>
          <p:cNvGrpSpPr/>
          <p:nvPr/>
        </p:nvGrpSpPr>
        <p:grpSpPr>
          <a:xfrm>
            <a:off x="8434149" y="2809664"/>
            <a:ext cx="4392891" cy="819621"/>
            <a:chOff x="793421" y="5946936"/>
            <a:chExt cx="4392891" cy="819621"/>
          </a:xfrm>
        </p:grpSpPr>
        <p:sp>
          <p:nvSpPr>
            <p:cNvPr id="38" name="Rectangle: Top Corners Rounded 37">
              <a:extLst>
                <a:ext uri="{FF2B5EF4-FFF2-40B4-BE49-F238E27FC236}">
                  <a16:creationId xmlns:a16="http://schemas.microsoft.com/office/drawing/2014/main" id="{9E82CC6A-A62E-44D8-AF5F-3028B788818C}"/>
                </a:ext>
              </a:extLst>
            </p:cNvPr>
            <p:cNvSpPr/>
            <p:nvPr/>
          </p:nvSpPr>
          <p:spPr>
            <a:xfrm rot="10800000">
              <a:off x="1225485" y="5957350"/>
              <a:ext cx="3459638" cy="809207"/>
            </a:xfrm>
            <a:prstGeom prst="round2Same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1CC65852-8D62-4AF8-85CA-A8902822DF71}"/>
                </a:ext>
              </a:extLst>
            </p:cNvPr>
            <p:cNvSpPr txBox="1"/>
            <p:nvPr/>
          </p:nvSpPr>
          <p:spPr>
            <a:xfrm>
              <a:off x="1442304" y="6212573"/>
              <a:ext cx="3307394" cy="523220"/>
            </a:xfrm>
            <a:prstGeom prst="rect">
              <a:avLst/>
            </a:prstGeom>
            <a:noFill/>
          </p:spPr>
          <p:txBody>
            <a:bodyPr wrap="square" rtlCol="0">
              <a:spAutoFit/>
            </a:bodyPr>
            <a:lstStyle/>
            <a:p>
              <a:pPr algn="ctr"/>
              <a:r>
                <a:rPr lang="en-US" sz="1400" b="1" dirty="0">
                  <a:solidFill>
                    <a:srgbClr val="7030A0"/>
                  </a:solidFill>
                </a:rPr>
                <a:t>If p &lt;= 0.05, Test is Significant.</a:t>
              </a:r>
            </a:p>
            <a:p>
              <a:pPr algn="ctr"/>
              <a:r>
                <a:rPr lang="en-US" sz="1400" b="1" dirty="0">
                  <a:solidFill>
                    <a:srgbClr val="7030A0"/>
                  </a:solidFill>
                </a:rPr>
                <a:t>If p &gt; 0.05, Test is Not Significant.</a:t>
              </a:r>
            </a:p>
          </p:txBody>
        </p:sp>
        <p:sp>
          <p:nvSpPr>
            <p:cNvPr id="40" name="TextBox 39">
              <a:extLst>
                <a:ext uri="{FF2B5EF4-FFF2-40B4-BE49-F238E27FC236}">
                  <a16:creationId xmlns:a16="http://schemas.microsoft.com/office/drawing/2014/main" id="{62325EF6-1084-4FF6-A01F-DDB9F6064529}"/>
                </a:ext>
              </a:extLst>
            </p:cNvPr>
            <p:cNvSpPr txBox="1"/>
            <p:nvPr/>
          </p:nvSpPr>
          <p:spPr>
            <a:xfrm>
              <a:off x="793421" y="5946936"/>
              <a:ext cx="4392891" cy="338554"/>
            </a:xfrm>
            <a:prstGeom prst="rect">
              <a:avLst/>
            </a:prstGeom>
            <a:noFill/>
          </p:spPr>
          <p:txBody>
            <a:bodyPr wrap="square" rtlCol="0">
              <a:spAutoFit/>
            </a:bodyPr>
            <a:lstStyle/>
            <a:p>
              <a:pPr algn="ctr"/>
              <a:r>
                <a:rPr lang="en-US" sz="1600" b="1" u="sng" dirty="0">
                  <a:latin typeface="Bodoni MT" panose="02070603080606020203" pitchFamily="18" charset="0"/>
                </a:rPr>
                <a:t>Decision Rule for Significance Test</a:t>
              </a:r>
            </a:p>
          </p:txBody>
        </p:sp>
      </p:grpSp>
      <p:pic>
        <p:nvPicPr>
          <p:cNvPr id="41" name="Picture 40">
            <a:extLst>
              <a:ext uri="{FF2B5EF4-FFF2-40B4-BE49-F238E27FC236}">
                <a16:creationId xmlns:a16="http://schemas.microsoft.com/office/drawing/2014/main" id="{6F1F5243-7A99-431F-8C9F-B1D75B469089}"/>
              </a:ext>
            </a:extLst>
          </p:cNvPr>
          <p:cNvPicPr>
            <a:picLocks noChangeAspect="1"/>
          </p:cNvPicPr>
          <p:nvPr/>
        </p:nvPicPr>
        <p:blipFill rotWithShape="1">
          <a:blip r:embed="rId3"/>
          <a:srcRect t="7471" r="9617" b="1333"/>
          <a:stretch/>
        </p:blipFill>
        <p:spPr>
          <a:xfrm>
            <a:off x="7144407" y="4071899"/>
            <a:ext cx="4220110" cy="2755737"/>
          </a:xfrm>
          <a:prstGeom prst="rect">
            <a:avLst/>
          </a:prstGeom>
          <a:ln w="28575" cap="sq">
            <a:solidFill>
              <a:srgbClr val="7030A0"/>
            </a:solidFill>
            <a:prstDash val="solid"/>
            <a:miter lim="800000"/>
          </a:ln>
          <a:effectLst>
            <a:outerShdw blurRad="50800" dist="38100" dir="2700000" algn="tl" rotWithShape="0">
              <a:srgbClr val="000000">
                <a:alpha val="43000"/>
              </a:srgbClr>
            </a:outerShdw>
          </a:effectLst>
        </p:spPr>
      </p:pic>
      <p:grpSp>
        <p:nvGrpSpPr>
          <p:cNvPr id="42" name="Group 41">
            <a:extLst>
              <a:ext uri="{FF2B5EF4-FFF2-40B4-BE49-F238E27FC236}">
                <a16:creationId xmlns:a16="http://schemas.microsoft.com/office/drawing/2014/main" id="{870C9206-D6E9-4771-B27B-A67019139C37}"/>
              </a:ext>
            </a:extLst>
          </p:cNvPr>
          <p:cNvGrpSpPr/>
          <p:nvPr/>
        </p:nvGrpSpPr>
        <p:grpSpPr>
          <a:xfrm>
            <a:off x="2177064" y="1133728"/>
            <a:ext cx="2487028" cy="880176"/>
            <a:chOff x="9349372" y="2402761"/>
            <a:chExt cx="2487028" cy="880176"/>
          </a:xfrm>
        </p:grpSpPr>
        <p:sp>
          <p:nvSpPr>
            <p:cNvPr id="43" name="TextBox 42">
              <a:extLst>
                <a:ext uri="{FF2B5EF4-FFF2-40B4-BE49-F238E27FC236}">
                  <a16:creationId xmlns:a16="http://schemas.microsoft.com/office/drawing/2014/main" id="{D7D559EE-7043-4612-B730-32C9383AB577}"/>
                </a:ext>
              </a:extLst>
            </p:cNvPr>
            <p:cNvSpPr txBox="1"/>
            <p:nvPr/>
          </p:nvSpPr>
          <p:spPr>
            <a:xfrm>
              <a:off x="9570720" y="2600960"/>
              <a:ext cx="2265680" cy="523220"/>
            </a:xfrm>
            <a:prstGeom prst="rect">
              <a:avLst/>
            </a:prstGeom>
            <a:noFill/>
          </p:spPr>
          <p:txBody>
            <a:bodyPr wrap="square" rtlCol="0">
              <a:spAutoFit/>
            </a:bodyPr>
            <a:lstStyle/>
            <a:p>
              <a:r>
                <a:rPr lang="en-US" sz="2800" b="1" dirty="0">
                  <a:solidFill>
                    <a:srgbClr val="FABE00"/>
                  </a:solidFill>
                  <a:latin typeface="Bodoni MT" panose="02070603080606020203" pitchFamily="18" charset="0"/>
                </a:rPr>
                <a:t>2.93</a:t>
              </a:r>
              <a:endParaRPr lang="en-US" b="1" dirty="0">
                <a:solidFill>
                  <a:srgbClr val="FABE00"/>
                </a:solidFill>
                <a:latin typeface="Bodoni MT" panose="02070603080606020203" pitchFamily="18" charset="0"/>
              </a:endParaRPr>
            </a:p>
          </p:txBody>
        </p:sp>
        <p:sp>
          <p:nvSpPr>
            <p:cNvPr id="44" name="Oval 43">
              <a:extLst>
                <a:ext uri="{FF2B5EF4-FFF2-40B4-BE49-F238E27FC236}">
                  <a16:creationId xmlns:a16="http://schemas.microsoft.com/office/drawing/2014/main" id="{8959F32C-C40C-4B94-A2AE-40E4AEC6A1AA}"/>
                </a:ext>
              </a:extLst>
            </p:cNvPr>
            <p:cNvSpPr/>
            <p:nvPr/>
          </p:nvSpPr>
          <p:spPr>
            <a:xfrm>
              <a:off x="9349372" y="2402761"/>
              <a:ext cx="1186548" cy="88017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43753464-4ECB-4503-AF66-3E42C59FF309}"/>
              </a:ext>
            </a:extLst>
          </p:cNvPr>
          <p:cNvSpPr txBox="1"/>
          <p:nvPr/>
        </p:nvSpPr>
        <p:spPr>
          <a:xfrm>
            <a:off x="332331" y="1342090"/>
            <a:ext cx="2897694" cy="461665"/>
          </a:xfrm>
          <a:prstGeom prst="rect">
            <a:avLst/>
          </a:prstGeom>
          <a:noFill/>
        </p:spPr>
        <p:txBody>
          <a:bodyPr wrap="square" rtlCol="0">
            <a:spAutoFit/>
          </a:bodyPr>
          <a:lstStyle/>
          <a:p>
            <a:r>
              <a:rPr lang="en-US" sz="2400" b="1" dirty="0">
                <a:solidFill>
                  <a:srgbClr val="39918C"/>
                </a:solidFill>
              </a:rPr>
              <a:t>3.30 - 0.37   = </a:t>
            </a:r>
          </a:p>
        </p:txBody>
      </p:sp>
      <p:grpSp>
        <p:nvGrpSpPr>
          <p:cNvPr id="45" name="Group 44">
            <a:extLst>
              <a:ext uri="{FF2B5EF4-FFF2-40B4-BE49-F238E27FC236}">
                <a16:creationId xmlns:a16="http://schemas.microsoft.com/office/drawing/2014/main" id="{C560F703-F656-4E65-9135-C47E381C5F49}"/>
              </a:ext>
            </a:extLst>
          </p:cNvPr>
          <p:cNvGrpSpPr/>
          <p:nvPr/>
        </p:nvGrpSpPr>
        <p:grpSpPr>
          <a:xfrm>
            <a:off x="8831019" y="1000584"/>
            <a:ext cx="3826344" cy="1488617"/>
            <a:chOff x="6068863" y="5664023"/>
            <a:chExt cx="3826344" cy="1513539"/>
          </a:xfrm>
        </p:grpSpPr>
        <p:sp>
          <p:nvSpPr>
            <p:cNvPr id="46" name="Rectangle: Diagonal Corners Rounded 45">
              <a:extLst>
                <a:ext uri="{FF2B5EF4-FFF2-40B4-BE49-F238E27FC236}">
                  <a16:creationId xmlns:a16="http://schemas.microsoft.com/office/drawing/2014/main" id="{175AE62D-B014-438A-9468-96BEB9B0E3CA}"/>
                </a:ext>
              </a:extLst>
            </p:cNvPr>
            <p:cNvSpPr/>
            <p:nvPr/>
          </p:nvSpPr>
          <p:spPr>
            <a:xfrm>
              <a:off x="6068863" y="5664023"/>
              <a:ext cx="3363388" cy="1513539"/>
            </a:xfrm>
            <a:prstGeom prst="round2DiagRect">
              <a:avLst>
                <a:gd name="adj1" fmla="val 16667"/>
                <a:gd name="adj2" fmla="val 29488"/>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251BDD66-BFE8-43EA-A764-4A7327068DD3}"/>
                </a:ext>
              </a:extLst>
            </p:cNvPr>
            <p:cNvSpPr txBox="1"/>
            <p:nvPr/>
          </p:nvSpPr>
          <p:spPr>
            <a:xfrm>
              <a:off x="6259393" y="5673222"/>
              <a:ext cx="3069158" cy="369332"/>
            </a:xfrm>
            <a:prstGeom prst="rect">
              <a:avLst/>
            </a:prstGeom>
            <a:noFill/>
          </p:spPr>
          <p:txBody>
            <a:bodyPr wrap="square" rtlCol="0">
              <a:spAutoFit/>
            </a:bodyPr>
            <a:lstStyle/>
            <a:p>
              <a:pPr algn="ctr"/>
              <a:r>
                <a:rPr lang="en-US" b="1" dirty="0">
                  <a:solidFill>
                    <a:srgbClr val="FF0000"/>
                  </a:solidFill>
                </a:rPr>
                <a:t>Independent Sample t-Test</a:t>
              </a:r>
            </a:p>
          </p:txBody>
        </p:sp>
        <p:sp>
          <p:nvSpPr>
            <p:cNvPr id="48" name="TextBox 47">
              <a:extLst>
                <a:ext uri="{FF2B5EF4-FFF2-40B4-BE49-F238E27FC236}">
                  <a16:creationId xmlns:a16="http://schemas.microsoft.com/office/drawing/2014/main" id="{7720AF35-6B91-48CD-8058-07ABAEB023BF}"/>
                </a:ext>
              </a:extLst>
            </p:cNvPr>
            <p:cNvSpPr txBox="1"/>
            <p:nvPr/>
          </p:nvSpPr>
          <p:spPr>
            <a:xfrm>
              <a:off x="6967456" y="6061741"/>
              <a:ext cx="2927751" cy="312930"/>
            </a:xfrm>
            <a:prstGeom prst="rect">
              <a:avLst/>
            </a:prstGeom>
            <a:noFill/>
          </p:spPr>
          <p:txBody>
            <a:bodyPr wrap="square" rtlCol="0">
              <a:spAutoFit/>
            </a:bodyPr>
            <a:lstStyle/>
            <a:p>
              <a:r>
                <a:rPr lang="en-US" sz="1400" b="1" dirty="0">
                  <a:solidFill>
                    <a:srgbClr val="002060"/>
                  </a:solidFill>
                </a:rPr>
                <a:t>Independent Variable</a:t>
              </a:r>
            </a:p>
          </p:txBody>
        </p:sp>
        <p:sp>
          <p:nvSpPr>
            <p:cNvPr id="49" name="TextBox 48">
              <a:extLst>
                <a:ext uri="{FF2B5EF4-FFF2-40B4-BE49-F238E27FC236}">
                  <a16:creationId xmlns:a16="http://schemas.microsoft.com/office/drawing/2014/main" id="{BA66BD90-38D7-49E9-84F5-57A28097CB86}"/>
                </a:ext>
              </a:extLst>
            </p:cNvPr>
            <p:cNvSpPr txBox="1"/>
            <p:nvPr/>
          </p:nvSpPr>
          <p:spPr>
            <a:xfrm>
              <a:off x="6458932" y="6285647"/>
              <a:ext cx="2862015" cy="312930"/>
            </a:xfrm>
            <a:prstGeom prst="rect">
              <a:avLst/>
            </a:prstGeom>
            <a:noFill/>
          </p:spPr>
          <p:txBody>
            <a:bodyPr wrap="square" rtlCol="0">
              <a:spAutoFit/>
            </a:bodyPr>
            <a:lstStyle/>
            <a:p>
              <a:pPr algn="ctr"/>
              <a:r>
                <a:rPr lang="en-US" sz="1400" b="1" dirty="0">
                  <a:solidFill>
                    <a:schemeClr val="accent4">
                      <a:lumMod val="50000"/>
                    </a:schemeClr>
                  </a:solidFill>
                </a:rPr>
                <a:t>Group – Control &amp; Test</a:t>
              </a:r>
            </a:p>
          </p:txBody>
        </p:sp>
      </p:grpSp>
      <p:sp>
        <p:nvSpPr>
          <p:cNvPr id="50" name="TextBox 49">
            <a:extLst>
              <a:ext uri="{FF2B5EF4-FFF2-40B4-BE49-F238E27FC236}">
                <a16:creationId xmlns:a16="http://schemas.microsoft.com/office/drawing/2014/main" id="{3AF61498-F36A-475B-864F-B594AE4EB997}"/>
              </a:ext>
            </a:extLst>
          </p:cNvPr>
          <p:cNvSpPr txBox="1"/>
          <p:nvPr/>
        </p:nvSpPr>
        <p:spPr>
          <a:xfrm>
            <a:off x="9790572" y="1930233"/>
            <a:ext cx="2927751" cy="307777"/>
          </a:xfrm>
          <a:prstGeom prst="rect">
            <a:avLst/>
          </a:prstGeom>
          <a:noFill/>
        </p:spPr>
        <p:txBody>
          <a:bodyPr wrap="square" rtlCol="0">
            <a:spAutoFit/>
          </a:bodyPr>
          <a:lstStyle/>
          <a:p>
            <a:r>
              <a:rPr lang="en-US" sz="1400" b="1" dirty="0">
                <a:solidFill>
                  <a:srgbClr val="002060"/>
                </a:solidFill>
              </a:rPr>
              <a:t>Dependent Variable</a:t>
            </a:r>
          </a:p>
        </p:txBody>
      </p:sp>
      <p:sp>
        <p:nvSpPr>
          <p:cNvPr id="51" name="TextBox 50">
            <a:extLst>
              <a:ext uri="{FF2B5EF4-FFF2-40B4-BE49-F238E27FC236}">
                <a16:creationId xmlns:a16="http://schemas.microsoft.com/office/drawing/2014/main" id="{E026A30C-FE2A-46BE-881C-3E022644570D}"/>
              </a:ext>
            </a:extLst>
          </p:cNvPr>
          <p:cNvSpPr txBox="1"/>
          <p:nvPr/>
        </p:nvSpPr>
        <p:spPr>
          <a:xfrm>
            <a:off x="9251568" y="2119972"/>
            <a:ext cx="2862015" cy="307777"/>
          </a:xfrm>
          <a:prstGeom prst="rect">
            <a:avLst/>
          </a:prstGeom>
          <a:noFill/>
        </p:spPr>
        <p:txBody>
          <a:bodyPr wrap="square" rtlCol="0">
            <a:spAutoFit/>
          </a:bodyPr>
          <a:lstStyle/>
          <a:p>
            <a:pPr algn="ctr"/>
            <a:r>
              <a:rPr lang="en-US" sz="1400" b="1" dirty="0">
                <a:solidFill>
                  <a:schemeClr val="accent4">
                    <a:lumMod val="50000"/>
                  </a:schemeClr>
                </a:solidFill>
              </a:rPr>
              <a:t>Difference Between Pre &amp; Post Test</a:t>
            </a:r>
          </a:p>
        </p:txBody>
      </p:sp>
    </p:spTree>
    <p:extLst>
      <p:ext uri="{BB962C8B-B14F-4D97-AF65-F5344CB8AC3E}">
        <p14:creationId xmlns:p14="http://schemas.microsoft.com/office/powerpoint/2010/main" val="230477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10" presetClass="entr" presetSubtype="0" fill="hold" nodeType="afterEffect">
                                  <p:stCondLst>
                                    <p:cond delay="50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F16E355-C616-423C-BD85-E11BD2BCE414}"/>
              </a:ext>
            </a:extLst>
          </p:cNvPr>
          <p:cNvGrpSpPr/>
          <p:nvPr/>
        </p:nvGrpSpPr>
        <p:grpSpPr>
          <a:xfrm>
            <a:off x="4970174" y="20265"/>
            <a:ext cx="5517316" cy="646331"/>
            <a:chOff x="5143461" y="20265"/>
            <a:chExt cx="5363691" cy="646331"/>
          </a:xfrm>
        </p:grpSpPr>
        <p:sp>
          <p:nvSpPr>
            <p:cNvPr id="3" name="TextBox 2">
              <a:extLst>
                <a:ext uri="{FF2B5EF4-FFF2-40B4-BE49-F238E27FC236}">
                  <a16:creationId xmlns:a16="http://schemas.microsoft.com/office/drawing/2014/main" id="{F5E35AA6-3FB8-4279-90E7-0A914C92BF48}"/>
                </a:ext>
              </a:extLst>
            </p:cNvPr>
            <p:cNvSpPr txBox="1"/>
            <p:nvPr/>
          </p:nvSpPr>
          <p:spPr>
            <a:xfrm>
              <a:off x="5143461" y="20265"/>
              <a:ext cx="5363691" cy="646331"/>
            </a:xfrm>
            <a:prstGeom prst="rect">
              <a:avLst/>
            </a:prstGeom>
            <a:noFill/>
          </p:spPr>
          <p:txBody>
            <a:bodyPr wrap="square" rtlCol="0">
              <a:spAutoFit/>
            </a:bodyPr>
            <a:lstStyle/>
            <a:p>
              <a:r>
                <a:rPr lang="en-US" sz="1050" dirty="0">
                  <a:solidFill>
                    <a:srgbClr val="A91B60"/>
                  </a:solidFill>
                  <a:latin typeface="Occams Eraser" panose="02000506000000020004" pitchFamily="2" charset="0"/>
                </a:rPr>
                <a:t>                   </a:t>
              </a:r>
              <a:r>
                <a:rPr lang="en-US" sz="3600" dirty="0">
                  <a:solidFill>
                    <a:srgbClr val="A91B60"/>
                  </a:solidFill>
                  <a:latin typeface="Occams Eraser" panose="02000506000000020004" pitchFamily="2" charset="0"/>
                </a:rPr>
                <a:t>f I n d I n g s</a:t>
              </a:r>
            </a:p>
          </p:txBody>
        </p:sp>
        <p:sp>
          <p:nvSpPr>
            <p:cNvPr id="4" name="Rectangle: Rounded Corners 3">
              <a:extLst>
                <a:ext uri="{FF2B5EF4-FFF2-40B4-BE49-F238E27FC236}">
                  <a16:creationId xmlns:a16="http://schemas.microsoft.com/office/drawing/2014/main" id="{5DB24AC5-465F-4D7F-A848-FC0C4302EA04}"/>
                </a:ext>
              </a:extLst>
            </p:cNvPr>
            <p:cNvSpPr/>
            <p:nvPr/>
          </p:nvSpPr>
          <p:spPr>
            <a:xfrm flipH="1">
              <a:off x="7707086" y="81281"/>
              <a:ext cx="45720" cy="462744"/>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6" name="Rectangle: Rounded Corners 5">
            <a:extLst>
              <a:ext uri="{FF2B5EF4-FFF2-40B4-BE49-F238E27FC236}">
                <a16:creationId xmlns:a16="http://schemas.microsoft.com/office/drawing/2014/main" id="{9E661131-18C7-4A7A-93BD-F9B73EC5BD5E}"/>
              </a:ext>
            </a:extLst>
          </p:cNvPr>
          <p:cNvSpPr/>
          <p:nvPr/>
        </p:nvSpPr>
        <p:spPr>
          <a:xfrm flipH="1">
            <a:off x="5353303" y="89305"/>
            <a:ext cx="47029" cy="462744"/>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 name="TextBox 6">
            <a:extLst>
              <a:ext uri="{FF2B5EF4-FFF2-40B4-BE49-F238E27FC236}">
                <a16:creationId xmlns:a16="http://schemas.microsoft.com/office/drawing/2014/main" id="{AEA7223B-8ED7-408E-B1A3-1214EA6E3CFE}"/>
              </a:ext>
            </a:extLst>
          </p:cNvPr>
          <p:cNvSpPr txBox="1"/>
          <p:nvPr/>
        </p:nvSpPr>
        <p:spPr>
          <a:xfrm>
            <a:off x="1036011" y="1560533"/>
            <a:ext cx="11059428" cy="1661993"/>
          </a:xfrm>
          <a:prstGeom prst="rect">
            <a:avLst/>
          </a:prstGeom>
          <a:noFill/>
        </p:spPr>
        <p:txBody>
          <a:bodyPr wrap="square" rtlCol="0">
            <a:spAutoFit/>
          </a:bodyPr>
          <a:lstStyle/>
          <a:p>
            <a:r>
              <a:rPr lang="en-US" sz="2400" b="1" dirty="0">
                <a:solidFill>
                  <a:srgbClr val="276360"/>
                </a:solidFill>
                <a:latin typeface="Baskerville Old Face" panose="02020602080505020303" pitchFamily="18" charset="0"/>
              </a:rPr>
              <a:t>The intervention have made a little impact.</a:t>
            </a:r>
          </a:p>
          <a:p>
            <a:endParaRPr lang="en-US" sz="600" b="1" dirty="0">
              <a:solidFill>
                <a:srgbClr val="276360"/>
              </a:solidFill>
              <a:latin typeface="Baskerville Old Face" panose="02020602080505020303" pitchFamily="18" charset="0"/>
            </a:endParaRPr>
          </a:p>
          <a:p>
            <a:endParaRPr lang="en-US" sz="2400" b="1" dirty="0">
              <a:solidFill>
                <a:srgbClr val="276360"/>
              </a:solidFill>
              <a:latin typeface="Baskerville Old Face" panose="02020602080505020303" pitchFamily="18" charset="0"/>
            </a:endParaRPr>
          </a:p>
          <a:p>
            <a:r>
              <a:rPr lang="en-US" sz="2400" b="1" dirty="0">
                <a:solidFill>
                  <a:srgbClr val="276360"/>
                </a:solidFill>
                <a:latin typeface="Baskerville Old Face" panose="02020602080505020303" pitchFamily="18" charset="0"/>
              </a:rPr>
              <a:t>Girls have more knowledge about ‘Reproductive Health’ than the boys.</a:t>
            </a:r>
          </a:p>
          <a:p>
            <a:endParaRPr lang="en-US" sz="2400" b="1" dirty="0">
              <a:solidFill>
                <a:srgbClr val="276360"/>
              </a:solidFill>
              <a:latin typeface="Baskerville Old Face" panose="02020602080505020303" pitchFamily="18" charset="0"/>
            </a:endParaRPr>
          </a:p>
        </p:txBody>
      </p:sp>
      <p:sp>
        <p:nvSpPr>
          <p:cNvPr id="5" name="Rectangle 4">
            <a:extLst>
              <a:ext uri="{FF2B5EF4-FFF2-40B4-BE49-F238E27FC236}">
                <a16:creationId xmlns:a16="http://schemas.microsoft.com/office/drawing/2014/main" id="{FC572CB6-438D-4EF1-8F1A-4E34742F301D}"/>
              </a:ext>
            </a:extLst>
          </p:cNvPr>
          <p:cNvSpPr/>
          <p:nvPr/>
        </p:nvSpPr>
        <p:spPr>
          <a:xfrm>
            <a:off x="1077300" y="3160070"/>
            <a:ext cx="11492564" cy="830997"/>
          </a:xfrm>
          <a:prstGeom prst="rect">
            <a:avLst/>
          </a:prstGeom>
        </p:spPr>
        <p:txBody>
          <a:bodyPr wrap="square">
            <a:spAutoFit/>
          </a:bodyPr>
          <a:lstStyle/>
          <a:p>
            <a:r>
              <a:rPr lang="en-US" sz="2400" b="1" dirty="0">
                <a:solidFill>
                  <a:srgbClr val="276360"/>
                </a:solidFill>
                <a:latin typeface="Baskerville Old Face" panose="02020602080505020303" pitchFamily="18" charset="0"/>
              </a:rPr>
              <a:t>Boys don’t talk about these topics with their parents. Their primary source of knowledge</a:t>
            </a:r>
          </a:p>
          <a:p>
            <a:r>
              <a:rPr lang="en-US" sz="2400" b="1" dirty="0">
                <a:solidFill>
                  <a:srgbClr val="276360"/>
                </a:solidFill>
                <a:latin typeface="Baskerville Old Face" panose="02020602080505020303" pitchFamily="18" charset="0"/>
              </a:rPr>
              <a:t>are peer groups and school.</a:t>
            </a:r>
          </a:p>
        </p:txBody>
      </p:sp>
      <p:sp>
        <p:nvSpPr>
          <p:cNvPr id="21" name="Rectangle 20">
            <a:extLst>
              <a:ext uri="{FF2B5EF4-FFF2-40B4-BE49-F238E27FC236}">
                <a16:creationId xmlns:a16="http://schemas.microsoft.com/office/drawing/2014/main" id="{5FC8D926-DDA4-427C-8971-5B07C4DA489F}"/>
              </a:ext>
            </a:extLst>
          </p:cNvPr>
          <p:cNvSpPr/>
          <p:nvPr/>
        </p:nvSpPr>
        <p:spPr>
          <a:xfrm>
            <a:off x="1082153" y="4322902"/>
            <a:ext cx="11492564" cy="461665"/>
          </a:xfrm>
          <a:prstGeom prst="rect">
            <a:avLst/>
          </a:prstGeom>
        </p:spPr>
        <p:txBody>
          <a:bodyPr wrap="square">
            <a:spAutoFit/>
          </a:bodyPr>
          <a:lstStyle/>
          <a:p>
            <a:r>
              <a:rPr lang="en-US" sz="2400" b="1" dirty="0">
                <a:solidFill>
                  <a:srgbClr val="276360"/>
                </a:solidFill>
                <a:latin typeface="Baskerville Old Face" panose="02020602080505020303" pitchFamily="18" charset="0"/>
              </a:rPr>
              <a:t>At the time of pilot testing the module, I felt that girls were less expressive than boys.</a:t>
            </a:r>
          </a:p>
        </p:txBody>
      </p:sp>
    </p:spTree>
    <p:extLst>
      <p:ext uri="{BB962C8B-B14F-4D97-AF65-F5344CB8AC3E}">
        <p14:creationId xmlns:p14="http://schemas.microsoft.com/office/powerpoint/2010/main" val="1637493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297F946-975E-46C2-83DF-3BCF6909BD21}"/>
              </a:ext>
            </a:extLst>
          </p:cNvPr>
          <p:cNvSpPr txBox="1"/>
          <p:nvPr/>
        </p:nvSpPr>
        <p:spPr>
          <a:xfrm>
            <a:off x="4819744" y="20265"/>
            <a:ext cx="6503382" cy="646331"/>
          </a:xfrm>
          <a:prstGeom prst="rect">
            <a:avLst/>
          </a:prstGeom>
          <a:noFill/>
        </p:spPr>
        <p:txBody>
          <a:bodyPr wrap="square" rtlCol="0">
            <a:spAutoFit/>
          </a:bodyPr>
          <a:lstStyle/>
          <a:p>
            <a:r>
              <a:rPr lang="en-US" sz="3600" dirty="0">
                <a:solidFill>
                  <a:srgbClr val="A91B60"/>
                </a:solidFill>
                <a:latin typeface="Occams Eraser" panose="02000506000000020004" pitchFamily="2" charset="0"/>
              </a:rPr>
              <a:t>L </a:t>
            </a:r>
            <a:r>
              <a:rPr lang="en-US" sz="3600" dirty="0" err="1">
                <a:solidFill>
                  <a:srgbClr val="A91B60"/>
                </a:solidFill>
                <a:latin typeface="Occams Eraser" panose="02000506000000020004" pitchFamily="2" charset="0"/>
              </a:rPr>
              <a:t>i</a:t>
            </a:r>
            <a:r>
              <a:rPr lang="en-US" sz="3600" dirty="0">
                <a:solidFill>
                  <a:srgbClr val="A91B60"/>
                </a:solidFill>
                <a:latin typeface="Occams Eraser" panose="02000506000000020004" pitchFamily="2" charset="0"/>
              </a:rPr>
              <a:t> m </a:t>
            </a:r>
            <a:r>
              <a:rPr lang="en-US" sz="3600" dirty="0" err="1">
                <a:solidFill>
                  <a:srgbClr val="A91B60"/>
                </a:solidFill>
                <a:latin typeface="Occams Eraser" panose="02000506000000020004" pitchFamily="2" charset="0"/>
              </a:rPr>
              <a:t>i</a:t>
            </a:r>
            <a:r>
              <a:rPr lang="en-US" sz="3600" dirty="0">
                <a:solidFill>
                  <a:srgbClr val="A91B60"/>
                </a:solidFill>
                <a:latin typeface="Occams Eraser" panose="02000506000000020004" pitchFamily="2" charset="0"/>
              </a:rPr>
              <a:t> t a t </a:t>
            </a:r>
            <a:r>
              <a:rPr lang="en-US" sz="3600" dirty="0" err="1">
                <a:solidFill>
                  <a:srgbClr val="A91B60"/>
                </a:solidFill>
                <a:latin typeface="Occams Eraser" panose="02000506000000020004" pitchFamily="2" charset="0"/>
              </a:rPr>
              <a:t>i</a:t>
            </a:r>
            <a:r>
              <a:rPr lang="en-US" sz="3600" dirty="0">
                <a:solidFill>
                  <a:srgbClr val="A91B60"/>
                </a:solidFill>
                <a:latin typeface="Occams Eraser" panose="02000506000000020004" pitchFamily="2" charset="0"/>
              </a:rPr>
              <a:t> o n s</a:t>
            </a:r>
          </a:p>
        </p:txBody>
      </p:sp>
      <p:sp>
        <p:nvSpPr>
          <p:cNvPr id="7" name="Rectangle: Rounded Corners 6">
            <a:extLst>
              <a:ext uri="{FF2B5EF4-FFF2-40B4-BE49-F238E27FC236}">
                <a16:creationId xmlns:a16="http://schemas.microsoft.com/office/drawing/2014/main" id="{48981A57-4A29-4F77-9B5A-A332A95291D9}"/>
              </a:ext>
            </a:extLst>
          </p:cNvPr>
          <p:cNvSpPr/>
          <p:nvPr/>
        </p:nvSpPr>
        <p:spPr>
          <a:xfrm>
            <a:off x="7713400" y="67553"/>
            <a:ext cx="45719" cy="490199"/>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 name="Rectangle: Rounded Corners 7">
            <a:extLst>
              <a:ext uri="{FF2B5EF4-FFF2-40B4-BE49-F238E27FC236}">
                <a16:creationId xmlns:a16="http://schemas.microsoft.com/office/drawing/2014/main" id="{D7D17648-0FC8-4489-85B8-88A44BA97C2E}"/>
              </a:ext>
            </a:extLst>
          </p:cNvPr>
          <p:cNvSpPr/>
          <p:nvPr/>
        </p:nvSpPr>
        <p:spPr>
          <a:xfrm>
            <a:off x="4708286" y="67553"/>
            <a:ext cx="45719" cy="490199"/>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 name="TextBox 10">
            <a:extLst>
              <a:ext uri="{FF2B5EF4-FFF2-40B4-BE49-F238E27FC236}">
                <a16:creationId xmlns:a16="http://schemas.microsoft.com/office/drawing/2014/main" id="{E0BF52B2-C543-4856-8704-6C14E1048200}"/>
              </a:ext>
            </a:extLst>
          </p:cNvPr>
          <p:cNvSpPr txBox="1"/>
          <p:nvPr/>
        </p:nvSpPr>
        <p:spPr>
          <a:xfrm>
            <a:off x="2329848" y="2460116"/>
            <a:ext cx="10539167" cy="646331"/>
          </a:xfrm>
          <a:prstGeom prst="rect">
            <a:avLst/>
          </a:prstGeom>
          <a:noFill/>
        </p:spPr>
        <p:txBody>
          <a:bodyPr wrap="square" rtlCol="0">
            <a:spAutoFit/>
          </a:bodyPr>
          <a:lstStyle/>
          <a:p>
            <a:r>
              <a:rPr lang="en-US" sz="3600" dirty="0">
                <a:solidFill>
                  <a:srgbClr val="E55B13"/>
                </a:solidFill>
                <a:latin typeface="Avigea" pitchFamily="50" charset="0"/>
              </a:rPr>
              <a:t>Truthful Response from Children</a:t>
            </a:r>
          </a:p>
        </p:txBody>
      </p:sp>
      <p:sp>
        <p:nvSpPr>
          <p:cNvPr id="13" name="TextBox 12">
            <a:extLst>
              <a:ext uri="{FF2B5EF4-FFF2-40B4-BE49-F238E27FC236}">
                <a16:creationId xmlns:a16="http://schemas.microsoft.com/office/drawing/2014/main" id="{7C0C7B9F-D4EE-45FC-8FF2-9E6CE834A287}"/>
              </a:ext>
            </a:extLst>
          </p:cNvPr>
          <p:cNvSpPr txBox="1"/>
          <p:nvPr/>
        </p:nvSpPr>
        <p:spPr>
          <a:xfrm>
            <a:off x="4763336" y="3182791"/>
            <a:ext cx="10539167" cy="769441"/>
          </a:xfrm>
          <a:prstGeom prst="rect">
            <a:avLst/>
          </a:prstGeom>
          <a:noFill/>
        </p:spPr>
        <p:txBody>
          <a:bodyPr wrap="square" rtlCol="0">
            <a:spAutoFit/>
          </a:bodyPr>
          <a:lstStyle/>
          <a:p>
            <a:r>
              <a:rPr lang="en-US" sz="4400" dirty="0">
                <a:solidFill>
                  <a:srgbClr val="A16AE8"/>
                </a:solidFill>
                <a:latin typeface="Avigea" pitchFamily="50" charset="0"/>
              </a:rPr>
              <a:t>Telephonic Interviews</a:t>
            </a:r>
          </a:p>
        </p:txBody>
      </p:sp>
      <p:sp>
        <p:nvSpPr>
          <p:cNvPr id="15" name="TextBox 14">
            <a:extLst>
              <a:ext uri="{FF2B5EF4-FFF2-40B4-BE49-F238E27FC236}">
                <a16:creationId xmlns:a16="http://schemas.microsoft.com/office/drawing/2014/main" id="{04459305-A5D3-4543-9E9A-C249C093FA91}"/>
              </a:ext>
            </a:extLst>
          </p:cNvPr>
          <p:cNvSpPr txBox="1"/>
          <p:nvPr/>
        </p:nvSpPr>
        <p:spPr>
          <a:xfrm>
            <a:off x="5031886" y="4572884"/>
            <a:ext cx="10539167" cy="523220"/>
          </a:xfrm>
          <a:prstGeom prst="rect">
            <a:avLst/>
          </a:prstGeom>
          <a:noFill/>
        </p:spPr>
        <p:txBody>
          <a:bodyPr wrap="square" rtlCol="0">
            <a:spAutoFit/>
          </a:bodyPr>
          <a:lstStyle/>
          <a:p>
            <a:r>
              <a:rPr lang="en-US" sz="2800" dirty="0">
                <a:solidFill>
                  <a:srgbClr val="AB0552"/>
                </a:solidFill>
                <a:latin typeface="Avigea" pitchFamily="50" charset="0"/>
              </a:rPr>
              <a:t>Final Scoring</a:t>
            </a:r>
          </a:p>
        </p:txBody>
      </p:sp>
      <p:sp>
        <p:nvSpPr>
          <p:cNvPr id="16" name="TextBox 15">
            <a:extLst>
              <a:ext uri="{FF2B5EF4-FFF2-40B4-BE49-F238E27FC236}">
                <a16:creationId xmlns:a16="http://schemas.microsoft.com/office/drawing/2014/main" id="{BC2822DE-D1EE-4166-8ED1-52D3851F57EF}"/>
              </a:ext>
            </a:extLst>
          </p:cNvPr>
          <p:cNvSpPr txBox="1"/>
          <p:nvPr/>
        </p:nvSpPr>
        <p:spPr>
          <a:xfrm>
            <a:off x="3733332" y="1808249"/>
            <a:ext cx="1385732" cy="646331"/>
          </a:xfrm>
          <a:prstGeom prst="rect">
            <a:avLst/>
          </a:prstGeom>
          <a:noFill/>
        </p:spPr>
        <p:txBody>
          <a:bodyPr wrap="square" rtlCol="0">
            <a:spAutoFit/>
          </a:bodyPr>
          <a:lstStyle/>
          <a:p>
            <a:r>
              <a:rPr lang="en-US" sz="3600" dirty="0">
                <a:solidFill>
                  <a:schemeClr val="accent4"/>
                </a:solidFill>
                <a:latin typeface="Avigea" pitchFamily="50" charset="0"/>
              </a:rPr>
              <a:t>Time</a:t>
            </a:r>
          </a:p>
        </p:txBody>
      </p:sp>
      <p:sp>
        <p:nvSpPr>
          <p:cNvPr id="17" name="TextBox 16">
            <a:extLst>
              <a:ext uri="{FF2B5EF4-FFF2-40B4-BE49-F238E27FC236}">
                <a16:creationId xmlns:a16="http://schemas.microsoft.com/office/drawing/2014/main" id="{1E8F7132-453B-4A85-8528-673E0064C799}"/>
              </a:ext>
            </a:extLst>
          </p:cNvPr>
          <p:cNvSpPr txBox="1"/>
          <p:nvPr/>
        </p:nvSpPr>
        <p:spPr>
          <a:xfrm>
            <a:off x="3141615" y="3926996"/>
            <a:ext cx="10539167" cy="584775"/>
          </a:xfrm>
          <a:prstGeom prst="rect">
            <a:avLst/>
          </a:prstGeom>
          <a:noFill/>
        </p:spPr>
        <p:txBody>
          <a:bodyPr wrap="square" rtlCol="0">
            <a:spAutoFit/>
          </a:bodyPr>
          <a:lstStyle/>
          <a:p>
            <a:r>
              <a:rPr lang="en-US" sz="3200" dirty="0">
                <a:solidFill>
                  <a:schemeClr val="accent4">
                    <a:lumMod val="50000"/>
                  </a:schemeClr>
                </a:solidFill>
                <a:latin typeface="Avigea" pitchFamily="50" charset="0"/>
              </a:rPr>
              <a:t>Small Sample Size</a:t>
            </a:r>
          </a:p>
        </p:txBody>
      </p:sp>
    </p:spTree>
    <p:extLst>
      <p:ext uri="{BB962C8B-B14F-4D97-AF65-F5344CB8AC3E}">
        <p14:creationId xmlns:p14="http://schemas.microsoft.com/office/powerpoint/2010/main" val="2861682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882E533-5BD9-4BCE-BB63-4477A248D18B}"/>
              </a:ext>
            </a:extLst>
          </p:cNvPr>
          <p:cNvGrpSpPr/>
          <p:nvPr/>
        </p:nvGrpSpPr>
        <p:grpSpPr>
          <a:xfrm>
            <a:off x="4970174" y="20265"/>
            <a:ext cx="5517316" cy="646331"/>
            <a:chOff x="5143461" y="20265"/>
            <a:chExt cx="5363691" cy="646331"/>
          </a:xfrm>
        </p:grpSpPr>
        <p:sp>
          <p:nvSpPr>
            <p:cNvPr id="7" name="TextBox 6">
              <a:extLst>
                <a:ext uri="{FF2B5EF4-FFF2-40B4-BE49-F238E27FC236}">
                  <a16:creationId xmlns:a16="http://schemas.microsoft.com/office/drawing/2014/main" id="{7F2A1FBC-46A9-4707-B6A1-EDA8310C1653}"/>
                </a:ext>
              </a:extLst>
            </p:cNvPr>
            <p:cNvSpPr txBox="1"/>
            <p:nvPr/>
          </p:nvSpPr>
          <p:spPr>
            <a:xfrm>
              <a:off x="5143461" y="20265"/>
              <a:ext cx="5363691" cy="646331"/>
            </a:xfrm>
            <a:prstGeom prst="rect">
              <a:avLst/>
            </a:prstGeom>
            <a:noFill/>
          </p:spPr>
          <p:txBody>
            <a:bodyPr wrap="square" rtlCol="0">
              <a:spAutoFit/>
            </a:bodyPr>
            <a:lstStyle/>
            <a:p>
              <a:r>
                <a:rPr lang="en-US" sz="1050" dirty="0">
                  <a:solidFill>
                    <a:srgbClr val="A91B60"/>
                  </a:solidFill>
                  <a:latin typeface="Occams Eraser" panose="02000506000000020004" pitchFamily="2" charset="0"/>
                </a:rPr>
                <a:t>   </a:t>
              </a:r>
              <a:r>
                <a:rPr lang="en-US" sz="3600" dirty="0">
                  <a:solidFill>
                    <a:srgbClr val="A91B60"/>
                  </a:solidFill>
                  <a:latin typeface="Occams Eraser" panose="02000506000000020004" pitchFamily="2" charset="0"/>
                </a:rPr>
                <a:t>L E A R N I N G S</a:t>
              </a:r>
            </a:p>
          </p:txBody>
        </p:sp>
        <p:sp>
          <p:nvSpPr>
            <p:cNvPr id="10" name="Rectangle: Rounded Corners 9">
              <a:extLst>
                <a:ext uri="{FF2B5EF4-FFF2-40B4-BE49-F238E27FC236}">
                  <a16:creationId xmlns:a16="http://schemas.microsoft.com/office/drawing/2014/main" id="{822123A7-1185-41F6-A8E5-E15FE65AD97F}"/>
                </a:ext>
              </a:extLst>
            </p:cNvPr>
            <p:cNvSpPr/>
            <p:nvPr/>
          </p:nvSpPr>
          <p:spPr>
            <a:xfrm flipH="1">
              <a:off x="7707086" y="81281"/>
              <a:ext cx="45720" cy="462744"/>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6" name="Rectangle: Rounded Corners 5">
            <a:extLst>
              <a:ext uri="{FF2B5EF4-FFF2-40B4-BE49-F238E27FC236}">
                <a16:creationId xmlns:a16="http://schemas.microsoft.com/office/drawing/2014/main" id="{C9EE6413-41A7-47A9-8542-E929AAC82254}"/>
              </a:ext>
            </a:extLst>
          </p:cNvPr>
          <p:cNvSpPr/>
          <p:nvPr/>
        </p:nvSpPr>
        <p:spPr>
          <a:xfrm flipH="1">
            <a:off x="4931583" y="82851"/>
            <a:ext cx="47029" cy="462744"/>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 name="TextBox 1">
            <a:extLst>
              <a:ext uri="{FF2B5EF4-FFF2-40B4-BE49-F238E27FC236}">
                <a16:creationId xmlns:a16="http://schemas.microsoft.com/office/drawing/2014/main" id="{2213C79F-3FCC-4D26-93E0-B80B381E7B31}"/>
              </a:ext>
            </a:extLst>
          </p:cNvPr>
          <p:cNvSpPr txBox="1"/>
          <p:nvPr/>
        </p:nvSpPr>
        <p:spPr>
          <a:xfrm>
            <a:off x="1414021" y="1742570"/>
            <a:ext cx="4323761" cy="523220"/>
          </a:xfrm>
          <a:prstGeom prst="rect">
            <a:avLst/>
          </a:prstGeom>
          <a:noFill/>
        </p:spPr>
        <p:txBody>
          <a:bodyPr wrap="square" rtlCol="0">
            <a:spAutoFit/>
          </a:bodyPr>
          <a:lstStyle/>
          <a:p>
            <a:r>
              <a:rPr lang="en-US" sz="2800" b="1" dirty="0">
                <a:solidFill>
                  <a:srgbClr val="F35219"/>
                </a:solidFill>
                <a:latin typeface="Lucida Calligraphy" panose="03010101010101010101" pitchFamily="66" charset="0"/>
              </a:rPr>
              <a:t>Adaptation is Key</a:t>
            </a:r>
          </a:p>
        </p:txBody>
      </p:sp>
      <p:sp>
        <p:nvSpPr>
          <p:cNvPr id="12" name="TextBox 11">
            <a:extLst>
              <a:ext uri="{FF2B5EF4-FFF2-40B4-BE49-F238E27FC236}">
                <a16:creationId xmlns:a16="http://schemas.microsoft.com/office/drawing/2014/main" id="{CF4352A0-452D-46FA-83A0-AD298F27BE27}"/>
              </a:ext>
            </a:extLst>
          </p:cNvPr>
          <p:cNvSpPr txBox="1"/>
          <p:nvPr/>
        </p:nvSpPr>
        <p:spPr>
          <a:xfrm>
            <a:off x="1425015" y="2754203"/>
            <a:ext cx="5371711" cy="523220"/>
          </a:xfrm>
          <a:prstGeom prst="rect">
            <a:avLst/>
          </a:prstGeom>
          <a:noFill/>
        </p:spPr>
        <p:txBody>
          <a:bodyPr wrap="square" rtlCol="0">
            <a:spAutoFit/>
          </a:bodyPr>
          <a:lstStyle/>
          <a:p>
            <a:r>
              <a:rPr lang="en-US" sz="2800" b="1" dirty="0">
                <a:solidFill>
                  <a:srgbClr val="1D741B"/>
                </a:solidFill>
                <a:latin typeface="Lucida Calligraphy" panose="03010101010101010101" pitchFamily="66" charset="0"/>
              </a:rPr>
              <a:t>Lessons from the Children</a:t>
            </a:r>
          </a:p>
        </p:txBody>
      </p:sp>
      <p:sp>
        <p:nvSpPr>
          <p:cNvPr id="16" name="TextBox 15">
            <a:extLst>
              <a:ext uri="{FF2B5EF4-FFF2-40B4-BE49-F238E27FC236}">
                <a16:creationId xmlns:a16="http://schemas.microsoft.com/office/drawing/2014/main" id="{02FE8ED7-8D37-47C7-B878-4FB390E0BDB0}"/>
              </a:ext>
            </a:extLst>
          </p:cNvPr>
          <p:cNvSpPr txBox="1"/>
          <p:nvPr/>
        </p:nvSpPr>
        <p:spPr>
          <a:xfrm>
            <a:off x="1379450" y="3663227"/>
            <a:ext cx="5728360" cy="523220"/>
          </a:xfrm>
          <a:prstGeom prst="rect">
            <a:avLst/>
          </a:prstGeom>
          <a:noFill/>
        </p:spPr>
        <p:txBody>
          <a:bodyPr wrap="square" rtlCol="0">
            <a:spAutoFit/>
          </a:bodyPr>
          <a:lstStyle/>
          <a:p>
            <a:r>
              <a:rPr lang="en-US" sz="2800" b="1" dirty="0">
                <a:solidFill>
                  <a:srgbClr val="C35F55"/>
                </a:solidFill>
                <a:latin typeface="Lucida Calligraphy" panose="03010101010101010101" pitchFamily="66" charset="0"/>
              </a:rPr>
              <a:t>Data Analysis is not Boring</a:t>
            </a:r>
          </a:p>
        </p:txBody>
      </p:sp>
      <p:sp>
        <p:nvSpPr>
          <p:cNvPr id="11" name="TextBox 10">
            <a:extLst>
              <a:ext uri="{FF2B5EF4-FFF2-40B4-BE49-F238E27FC236}">
                <a16:creationId xmlns:a16="http://schemas.microsoft.com/office/drawing/2014/main" id="{5BC16115-94E8-4F45-BE76-29ED110010FE}"/>
              </a:ext>
            </a:extLst>
          </p:cNvPr>
          <p:cNvSpPr txBox="1"/>
          <p:nvPr/>
        </p:nvSpPr>
        <p:spPr>
          <a:xfrm>
            <a:off x="1397099" y="4604900"/>
            <a:ext cx="7727652" cy="523220"/>
          </a:xfrm>
          <a:prstGeom prst="rect">
            <a:avLst/>
          </a:prstGeom>
          <a:noFill/>
        </p:spPr>
        <p:txBody>
          <a:bodyPr wrap="square" rtlCol="0">
            <a:spAutoFit/>
          </a:bodyPr>
          <a:lstStyle/>
          <a:p>
            <a:r>
              <a:rPr lang="en-US" sz="2800" b="1" dirty="0">
                <a:solidFill>
                  <a:schemeClr val="accent1">
                    <a:lumMod val="75000"/>
                  </a:schemeClr>
                </a:solidFill>
                <a:latin typeface="Lucida Calligraphy" panose="03010101010101010101" pitchFamily="66" charset="0"/>
              </a:rPr>
              <a:t>Online Internship &lt; Field Internship</a:t>
            </a:r>
          </a:p>
        </p:txBody>
      </p:sp>
    </p:spTree>
    <p:extLst>
      <p:ext uri="{BB962C8B-B14F-4D97-AF65-F5344CB8AC3E}">
        <p14:creationId xmlns:p14="http://schemas.microsoft.com/office/powerpoint/2010/main" val="373727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F2A1FBC-46A9-4707-B6A1-EDA8310C1653}"/>
              </a:ext>
            </a:extLst>
          </p:cNvPr>
          <p:cNvSpPr txBox="1"/>
          <p:nvPr/>
        </p:nvSpPr>
        <p:spPr>
          <a:xfrm>
            <a:off x="3610723" y="20265"/>
            <a:ext cx="5517316" cy="677108"/>
          </a:xfrm>
          <a:prstGeom prst="rect">
            <a:avLst/>
          </a:prstGeom>
          <a:noFill/>
        </p:spPr>
        <p:txBody>
          <a:bodyPr wrap="square" rtlCol="0">
            <a:spAutoFit/>
          </a:bodyPr>
          <a:lstStyle/>
          <a:p>
            <a:pPr algn="ctr"/>
            <a:r>
              <a:rPr lang="en-US" sz="1050" dirty="0">
                <a:solidFill>
                  <a:srgbClr val="A91B60"/>
                </a:solidFill>
                <a:latin typeface="Occams Eraser" panose="02000506000000020004" pitchFamily="2" charset="0"/>
              </a:rPr>
              <a:t>   </a:t>
            </a:r>
            <a:r>
              <a:rPr lang="en-US" sz="3800" dirty="0">
                <a:solidFill>
                  <a:srgbClr val="A91B60"/>
                </a:solidFill>
                <a:latin typeface="Occams Eraser" panose="02000506000000020004" pitchFamily="2" charset="0"/>
              </a:rPr>
              <a:t>s u g </a:t>
            </a:r>
            <a:r>
              <a:rPr lang="en-US" sz="3800" dirty="0" err="1">
                <a:solidFill>
                  <a:srgbClr val="A91B60"/>
                </a:solidFill>
                <a:latin typeface="Occams Eraser" panose="02000506000000020004" pitchFamily="2" charset="0"/>
              </a:rPr>
              <a:t>g</a:t>
            </a:r>
            <a:r>
              <a:rPr lang="en-US" sz="3800" dirty="0">
                <a:solidFill>
                  <a:srgbClr val="A91B60"/>
                </a:solidFill>
                <a:latin typeface="Occams Eraser" panose="02000506000000020004" pitchFamily="2" charset="0"/>
              </a:rPr>
              <a:t> e s t I o n s</a:t>
            </a:r>
          </a:p>
        </p:txBody>
      </p:sp>
      <p:sp>
        <p:nvSpPr>
          <p:cNvPr id="6" name="Rectangle: Rounded Corners 5">
            <a:extLst>
              <a:ext uri="{FF2B5EF4-FFF2-40B4-BE49-F238E27FC236}">
                <a16:creationId xmlns:a16="http://schemas.microsoft.com/office/drawing/2014/main" id="{C9EE6413-41A7-47A9-8542-E929AAC82254}"/>
              </a:ext>
            </a:extLst>
          </p:cNvPr>
          <p:cNvSpPr/>
          <p:nvPr/>
        </p:nvSpPr>
        <p:spPr>
          <a:xfrm flipH="1">
            <a:off x="4780752" y="82851"/>
            <a:ext cx="47029" cy="462744"/>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 name="TextBox 1">
            <a:extLst>
              <a:ext uri="{FF2B5EF4-FFF2-40B4-BE49-F238E27FC236}">
                <a16:creationId xmlns:a16="http://schemas.microsoft.com/office/drawing/2014/main" id="{0C95628B-79C9-4656-A8E2-15A052E83670}"/>
              </a:ext>
            </a:extLst>
          </p:cNvPr>
          <p:cNvSpPr txBox="1"/>
          <p:nvPr/>
        </p:nvSpPr>
        <p:spPr>
          <a:xfrm>
            <a:off x="3450206" y="2762057"/>
            <a:ext cx="5658717" cy="523220"/>
          </a:xfrm>
          <a:prstGeom prst="rect">
            <a:avLst/>
          </a:prstGeom>
          <a:noFill/>
        </p:spPr>
        <p:txBody>
          <a:bodyPr wrap="square" rtlCol="0" anchor="b">
            <a:spAutoFit/>
          </a:bodyPr>
          <a:lstStyle/>
          <a:p>
            <a:pPr algn="ctr"/>
            <a:r>
              <a:rPr lang="en-US" sz="2800" dirty="0">
                <a:solidFill>
                  <a:srgbClr val="F86C76"/>
                </a:solidFill>
              </a:rPr>
              <a:t>‘ </a:t>
            </a:r>
            <a:r>
              <a:rPr lang="en-US" sz="2800" b="1" dirty="0">
                <a:solidFill>
                  <a:srgbClr val="F86C76"/>
                </a:solidFill>
              </a:rPr>
              <a:t>S E X</a:t>
            </a:r>
            <a:r>
              <a:rPr lang="en-US" sz="2800" dirty="0">
                <a:solidFill>
                  <a:srgbClr val="F86C76"/>
                </a:solidFill>
              </a:rPr>
              <a:t> ’</a:t>
            </a:r>
            <a:r>
              <a:rPr lang="en-US" dirty="0"/>
              <a:t> </a:t>
            </a:r>
            <a:r>
              <a:rPr lang="en-US" sz="2800" b="1" dirty="0">
                <a:solidFill>
                  <a:srgbClr val="F86C76"/>
                </a:solidFill>
                <a:latin typeface="Baskerville Old Face" panose="02020602080505020303" pitchFamily="18" charset="0"/>
              </a:rPr>
              <a:t>Don’t Make it a Taboo</a:t>
            </a:r>
            <a:endParaRPr lang="en-US" b="1" dirty="0">
              <a:solidFill>
                <a:srgbClr val="F86C76"/>
              </a:solidFill>
              <a:latin typeface="Baskerville Old Face" panose="02020602080505020303" pitchFamily="18" charset="0"/>
            </a:endParaRPr>
          </a:p>
        </p:txBody>
      </p:sp>
      <p:sp>
        <p:nvSpPr>
          <p:cNvPr id="3" name="TextBox 2">
            <a:extLst>
              <a:ext uri="{FF2B5EF4-FFF2-40B4-BE49-F238E27FC236}">
                <a16:creationId xmlns:a16="http://schemas.microsoft.com/office/drawing/2014/main" id="{38FE6606-FDEA-45E9-8892-8D061CBCFCB0}"/>
              </a:ext>
            </a:extLst>
          </p:cNvPr>
          <p:cNvSpPr txBox="1"/>
          <p:nvPr/>
        </p:nvSpPr>
        <p:spPr>
          <a:xfrm>
            <a:off x="3520906" y="4072380"/>
            <a:ext cx="5517316" cy="523220"/>
          </a:xfrm>
          <a:prstGeom prst="rect">
            <a:avLst/>
          </a:prstGeom>
          <a:noFill/>
        </p:spPr>
        <p:txBody>
          <a:bodyPr wrap="square" rtlCol="0">
            <a:spAutoFit/>
          </a:bodyPr>
          <a:lstStyle/>
          <a:p>
            <a:pPr algn="ctr"/>
            <a:r>
              <a:rPr lang="en-US" sz="2800" b="1" dirty="0">
                <a:solidFill>
                  <a:schemeClr val="accent4">
                    <a:lumMod val="75000"/>
                  </a:schemeClr>
                </a:solidFill>
                <a:latin typeface="Baskerville Old Face" panose="02020602080505020303" pitchFamily="18" charset="0"/>
              </a:rPr>
              <a:t>School Curriculum is Not Enough</a:t>
            </a:r>
          </a:p>
        </p:txBody>
      </p:sp>
      <p:sp>
        <p:nvSpPr>
          <p:cNvPr id="4" name="TextBox 3">
            <a:extLst>
              <a:ext uri="{FF2B5EF4-FFF2-40B4-BE49-F238E27FC236}">
                <a16:creationId xmlns:a16="http://schemas.microsoft.com/office/drawing/2014/main" id="{73DD8337-2A01-4C84-AF47-8BBE8ABF1CEC}"/>
              </a:ext>
            </a:extLst>
          </p:cNvPr>
          <p:cNvSpPr txBox="1"/>
          <p:nvPr/>
        </p:nvSpPr>
        <p:spPr>
          <a:xfrm>
            <a:off x="3522381" y="3403074"/>
            <a:ext cx="5514366" cy="523220"/>
          </a:xfrm>
          <a:prstGeom prst="rect">
            <a:avLst/>
          </a:prstGeom>
          <a:noFill/>
        </p:spPr>
        <p:txBody>
          <a:bodyPr wrap="square" rtlCol="0">
            <a:spAutoFit/>
          </a:bodyPr>
          <a:lstStyle/>
          <a:p>
            <a:pPr algn="ctr"/>
            <a:r>
              <a:rPr lang="en-US" sz="2800" b="1" dirty="0">
                <a:solidFill>
                  <a:schemeClr val="accent6"/>
                </a:solidFill>
                <a:latin typeface="Baskerville Old Face" panose="02020602080505020303" pitchFamily="18" charset="0"/>
              </a:rPr>
              <a:t>Fathers, Be a Friend (Sometimes)</a:t>
            </a:r>
          </a:p>
        </p:txBody>
      </p:sp>
      <p:sp>
        <p:nvSpPr>
          <p:cNvPr id="9" name="TextBox 8">
            <a:extLst>
              <a:ext uri="{FF2B5EF4-FFF2-40B4-BE49-F238E27FC236}">
                <a16:creationId xmlns:a16="http://schemas.microsoft.com/office/drawing/2014/main" id="{446887F5-B06B-4B71-A55C-FB8D6AD8ED41}"/>
              </a:ext>
            </a:extLst>
          </p:cNvPr>
          <p:cNvSpPr txBox="1"/>
          <p:nvPr/>
        </p:nvSpPr>
        <p:spPr>
          <a:xfrm>
            <a:off x="3520906" y="2047194"/>
            <a:ext cx="5517316" cy="523220"/>
          </a:xfrm>
          <a:prstGeom prst="rect">
            <a:avLst/>
          </a:prstGeom>
          <a:noFill/>
        </p:spPr>
        <p:txBody>
          <a:bodyPr wrap="square" rtlCol="0">
            <a:spAutoFit/>
          </a:bodyPr>
          <a:lstStyle/>
          <a:p>
            <a:pPr algn="ctr"/>
            <a:r>
              <a:rPr lang="en-US" sz="2800" b="1" dirty="0">
                <a:solidFill>
                  <a:srgbClr val="7030A0"/>
                </a:solidFill>
                <a:latin typeface="Baskerville Old Face" panose="02020602080505020303" pitchFamily="18" charset="0"/>
              </a:rPr>
              <a:t>Knowledge is Power</a:t>
            </a:r>
          </a:p>
        </p:txBody>
      </p:sp>
      <p:sp>
        <p:nvSpPr>
          <p:cNvPr id="11" name="Rectangle: Rounded Corners 10">
            <a:extLst>
              <a:ext uri="{FF2B5EF4-FFF2-40B4-BE49-F238E27FC236}">
                <a16:creationId xmlns:a16="http://schemas.microsoft.com/office/drawing/2014/main" id="{28FA3902-8BE1-4419-A3C5-E4872EE7E521}"/>
              </a:ext>
            </a:extLst>
          </p:cNvPr>
          <p:cNvSpPr/>
          <p:nvPr/>
        </p:nvSpPr>
        <p:spPr>
          <a:xfrm flipH="1">
            <a:off x="7996867" y="65567"/>
            <a:ext cx="47029" cy="462744"/>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4156770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882E533-5BD9-4BCE-BB63-4477A248D18B}"/>
              </a:ext>
            </a:extLst>
          </p:cNvPr>
          <p:cNvGrpSpPr/>
          <p:nvPr/>
        </p:nvGrpSpPr>
        <p:grpSpPr>
          <a:xfrm>
            <a:off x="5222816" y="20265"/>
            <a:ext cx="5517316" cy="677108"/>
            <a:chOff x="5517369" y="20265"/>
            <a:chExt cx="5363691" cy="677108"/>
          </a:xfrm>
        </p:grpSpPr>
        <p:sp>
          <p:nvSpPr>
            <p:cNvPr id="7" name="TextBox 6">
              <a:extLst>
                <a:ext uri="{FF2B5EF4-FFF2-40B4-BE49-F238E27FC236}">
                  <a16:creationId xmlns:a16="http://schemas.microsoft.com/office/drawing/2014/main" id="{7F2A1FBC-46A9-4707-B6A1-EDA8310C1653}"/>
                </a:ext>
              </a:extLst>
            </p:cNvPr>
            <p:cNvSpPr txBox="1"/>
            <p:nvPr/>
          </p:nvSpPr>
          <p:spPr>
            <a:xfrm>
              <a:off x="5517369" y="20265"/>
              <a:ext cx="5363691" cy="677108"/>
            </a:xfrm>
            <a:prstGeom prst="rect">
              <a:avLst/>
            </a:prstGeom>
            <a:noFill/>
          </p:spPr>
          <p:txBody>
            <a:bodyPr wrap="square" rtlCol="0">
              <a:spAutoFit/>
            </a:bodyPr>
            <a:lstStyle/>
            <a:p>
              <a:r>
                <a:rPr lang="en-US" sz="1050" dirty="0">
                  <a:solidFill>
                    <a:srgbClr val="A91B60"/>
                  </a:solidFill>
                  <a:latin typeface="Occams Eraser" panose="02000506000000020004" pitchFamily="2" charset="0"/>
                </a:rPr>
                <a:t>   </a:t>
              </a:r>
              <a:r>
                <a:rPr lang="en-US" sz="3800" dirty="0">
                  <a:solidFill>
                    <a:srgbClr val="A91B60"/>
                  </a:solidFill>
                  <a:latin typeface="Occams Eraser" panose="02000506000000020004" pitchFamily="2" charset="0"/>
                </a:rPr>
                <a:t>M o d u l e</a:t>
              </a:r>
            </a:p>
          </p:txBody>
        </p:sp>
        <p:sp>
          <p:nvSpPr>
            <p:cNvPr id="10" name="Rectangle: Rounded Corners 9">
              <a:extLst>
                <a:ext uri="{FF2B5EF4-FFF2-40B4-BE49-F238E27FC236}">
                  <a16:creationId xmlns:a16="http://schemas.microsoft.com/office/drawing/2014/main" id="{822123A7-1185-41F6-A8E5-E15FE65AD97F}"/>
                </a:ext>
              </a:extLst>
            </p:cNvPr>
            <p:cNvSpPr/>
            <p:nvPr/>
          </p:nvSpPr>
          <p:spPr>
            <a:xfrm flipH="1">
              <a:off x="7503541" y="81281"/>
              <a:ext cx="45720" cy="462744"/>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6" name="Rectangle: Rounded Corners 5">
            <a:extLst>
              <a:ext uri="{FF2B5EF4-FFF2-40B4-BE49-F238E27FC236}">
                <a16:creationId xmlns:a16="http://schemas.microsoft.com/office/drawing/2014/main" id="{C9EE6413-41A7-47A9-8542-E929AAC82254}"/>
              </a:ext>
            </a:extLst>
          </p:cNvPr>
          <p:cNvSpPr/>
          <p:nvPr/>
        </p:nvSpPr>
        <p:spPr>
          <a:xfrm flipH="1">
            <a:off x="5183826" y="82851"/>
            <a:ext cx="47029" cy="462744"/>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pic>
        <p:nvPicPr>
          <p:cNvPr id="5" name="Picture 4">
            <a:extLst>
              <a:ext uri="{FF2B5EF4-FFF2-40B4-BE49-F238E27FC236}">
                <a16:creationId xmlns:a16="http://schemas.microsoft.com/office/drawing/2014/main" id="{CFF26DD8-7848-480D-9933-EC511E263FBB}"/>
              </a:ext>
            </a:extLst>
          </p:cNvPr>
          <p:cNvPicPr>
            <a:picLocks noChangeAspect="1"/>
          </p:cNvPicPr>
          <p:nvPr/>
        </p:nvPicPr>
        <p:blipFill rotWithShape="1">
          <a:blip r:embed="rId2">
            <a:extLst>
              <a:ext uri="{28A0092B-C50C-407E-A947-70E740481C1C}">
                <a14:useLocalDpi xmlns:a14="http://schemas.microsoft.com/office/drawing/2010/main" val="0"/>
              </a:ext>
            </a:extLst>
          </a:blip>
          <a:srcRect l="30228" t="295" r="30339"/>
          <a:stretch/>
        </p:blipFill>
        <p:spPr>
          <a:xfrm>
            <a:off x="2795571" y="913823"/>
            <a:ext cx="1846215" cy="26257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4431091A-A1A3-48D3-99CF-8B0AD1D206DC}"/>
              </a:ext>
            </a:extLst>
          </p:cNvPr>
          <p:cNvPicPr>
            <a:picLocks noChangeAspect="1"/>
          </p:cNvPicPr>
          <p:nvPr/>
        </p:nvPicPr>
        <p:blipFill rotWithShape="1">
          <a:blip r:embed="rId3">
            <a:extLst>
              <a:ext uri="{28A0092B-C50C-407E-A947-70E740481C1C}">
                <a14:useLocalDpi xmlns:a14="http://schemas.microsoft.com/office/drawing/2010/main" val="0"/>
              </a:ext>
            </a:extLst>
          </a:blip>
          <a:srcRect l="30089" t="295" r="30134"/>
          <a:stretch/>
        </p:blipFill>
        <p:spPr>
          <a:xfrm>
            <a:off x="395759" y="913826"/>
            <a:ext cx="1862304" cy="26257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BA68CF2C-48A4-4820-862C-FE21EEC2182E}"/>
              </a:ext>
            </a:extLst>
          </p:cNvPr>
          <p:cNvPicPr>
            <a:picLocks noChangeAspect="1"/>
          </p:cNvPicPr>
          <p:nvPr/>
        </p:nvPicPr>
        <p:blipFill rotWithShape="1">
          <a:blip r:embed="rId4">
            <a:extLst>
              <a:ext uri="{28A0092B-C50C-407E-A947-70E740481C1C}">
                <a14:useLocalDpi xmlns:a14="http://schemas.microsoft.com/office/drawing/2010/main" val="0"/>
              </a:ext>
            </a:extLst>
          </a:blip>
          <a:srcRect l="30406" r="30162"/>
          <a:stretch/>
        </p:blipFill>
        <p:spPr>
          <a:xfrm>
            <a:off x="7597366" y="913824"/>
            <a:ext cx="1840759" cy="26257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9868F1DF-5ED2-4A84-B2E3-9E731E7FE6B0}"/>
              </a:ext>
            </a:extLst>
          </p:cNvPr>
          <p:cNvPicPr>
            <a:picLocks noChangeAspect="1"/>
          </p:cNvPicPr>
          <p:nvPr/>
        </p:nvPicPr>
        <p:blipFill rotWithShape="1">
          <a:blip r:embed="rId5">
            <a:extLst>
              <a:ext uri="{28A0092B-C50C-407E-A947-70E740481C1C}">
                <a14:useLocalDpi xmlns:a14="http://schemas.microsoft.com/office/drawing/2010/main" val="0"/>
              </a:ext>
            </a:extLst>
          </a:blip>
          <a:srcRect l="30228" r="30242"/>
          <a:stretch/>
        </p:blipFill>
        <p:spPr>
          <a:xfrm>
            <a:off x="5195696" y="3912673"/>
            <a:ext cx="1845301" cy="26257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a:extLst>
              <a:ext uri="{FF2B5EF4-FFF2-40B4-BE49-F238E27FC236}">
                <a16:creationId xmlns:a16="http://schemas.microsoft.com/office/drawing/2014/main" id="{330A401C-D425-46B5-805F-B0748D8FD0B1}"/>
              </a:ext>
            </a:extLst>
          </p:cNvPr>
          <p:cNvPicPr>
            <a:picLocks noChangeAspect="1"/>
          </p:cNvPicPr>
          <p:nvPr/>
        </p:nvPicPr>
        <p:blipFill rotWithShape="1">
          <a:blip r:embed="rId6">
            <a:extLst>
              <a:ext uri="{28A0092B-C50C-407E-A947-70E740481C1C}">
                <a14:useLocalDpi xmlns:a14="http://schemas.microsoft.com/office/drawing/2010/main" val="0"/>
              </a:ext>
            </a:extLst>
          </a:blip>
          <a:srcRect l="30063" r="30504"/>
          <a:stretch/>
        </p:blipFill>
        <p:spPr>
          <a:xfrm>
            <a:off x="2552425" y="3912673"/>
            <a:ext cx="1840758" cy="26257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D2C16288-A466-4E4F-94B2-15B19220796E}"/>
              </a:ext>
            </a:extLst>
          </p:cNvPr>
          <p:cNvPicPr>
            <a:picLocks noChangeAspect="1"/>
          </p:cNvPicPr>
          <p:nvPr/>
        </p:nvPicPr>
        <p:blipFill rotWithShape="1">
          <a:blip r:embed="rId7">
            <a:extLst>
              <a:ext uri="{28A0092B-C50C-407E-A947-70E740481C1C}">
                <a14:useLocalDpi xmlns:a14="http://schemas.microsoft.com/office/drawing/2010/main" val="0"/>
              </a:ext>
            </a:extLst>
          </a:blip>
          <a:srcRect l="30390" r="30177"/>
          <a:stretch/>
        </p:blipFill>
        <p:spPr>
          <a:xfrm>
            <a:off x="9937738" y="913824"/>
            <a:ext cx="1840759" cy="26257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Picture 20">
            <a:extLst>
              <a:ext uri="{FF2B5EF4-FFF2-40B4-BE49-F238E27FC236}">
                <a16:creationId xmlns:a16="http://schemas.microsoft.com/office/drawing/2014/main" id="{F5D69FBE-7453-4536-8CC0-C54DC7503BD0}"/>
              </a:ext>
            </a:extLst>
          </p:cNvPr>
          <p:cNvPicPr>
            <a:picLocks noChangeAspect="1"/>
          </p:cNvPicPr>
          <p:nvPr/>
        </p:nvPicPr>
        <p:blipFill rotWithShape="1">
          <a:blip r:embed="rId8">
            <a:extLst>
              <a:ext uri="{28A0092B-C50C-407E-A947-70E740481C1C}">
                <a14:useLocalDpi xmlns:a14="http://schemas.microsoft.com/office/drawing/2010/main" val="0"/>
              </a:ext>
            </a:extLst>
          </a:blip>
          <a:srcRect l="30155" r="30412"/>
          <a:stretch/>
        </p:blipFill>
        <p:spPr>
          <a:xfrm>
            <a:off x="7798817" y="3912673"/>
            <a:ext cx="1840758" cy="26257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icture 22">
            <a:extLst>
              <a:ext uri="{FF2B5EF4-FFF2-40B4-BE49-F238E27FC236}">
                <a16:creationId xmlns:a16="http://schemas.microsoft.com/office/drawing/2014/main" id="{D5B7EDC0-E150-4D4D-BA50-3DDC84874E06}"/>
              </a:ext>
            </a:extLst>
          </p:cNvPr>
          <p:cNvPicPr>
            <a:picLocks noChangeAspect="1"/>
          </p:cNvPicPr>
          <p:nvPr/>
        </p:nvPicPr>
        <p:blipFill rotWithShape="1">
          <a:blip r:embed="rId9">
            <a:extLst>
              <a:ext uri="{28A0092B-C50C-407E-A947-70E740481C1C}">
                <a14:useLocalDpi xmlns:a14="http://schemas.microsoft.com/office/drawing/2010/main" val="0"/>
              </a:ext>
            </a:extLst>
          </a:blip>
          <a:srcRect l="30155" r="30413"/>
          <a:stretch/>
        </p:blipFill>
        <p:spPr>
          <a:xfrm>
            <a:off x="5195696" y="945180"/>
            <a:ext cx="1840760" cy="26257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69934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882E533-5BD9-4BCE-BB63-4477A248D18B}"/>
              </a:ext>
            </a:extLst>
          </p:cNvPr>
          <p:cNvGrpSpPr/>
          <p:nvPr/>
        </p:nvGrpSpPr>
        <p:grpSpPr>
          <a:xfrm>
            <a:off x="4934057" y="20265"/>
            <a:ext cx="5517316" cy="677108"/>
            <a:chOff x="5236650" y="20265"/>
            <a:chExt cx="5363691" cy="677108"/>
          </a:xfrm>
        </p:grpSpPr>
        <p:sp>
          <p:nvSpPr>
            <p:cNvPr id="7" name="TextBox 6">
              <a:extLst>
                <a:ext uri="{FF2B5EF4-FFF2-40B4-BE49-F238E27FC236}">
                  <a16:creationId xmlns:a16="http://schemas.microsoft.com/office/drawing/2014/main" id="{7F2A1FBC-46A9-4707-B6A1-EDA8310C1653}"/>
                </a:ext>
              </a:extLst>
            </p:cNvPr>
            <p:cNvSpPr txBox="1"/>
            <p:nvPr/>
          </p:nvSpPr>
          <p:spPr>
            <a:xfrm>
              <a:off x="5236650" y="20265"/>
              <a:ext cx="5363691" cy="677108"/>
            </a:xfrm>
            <a:prstGeom prst="rect">
              <a:avLst/>
            </a:prstGeom>
            <a:noFill/>
          </p:spPr>
          <p:txBody>
            <a:bodyPr wrap="square" rtlCol="0">
              <a:spAutoFit/>
            </a:bodyPr>
            <a:lstStyle/>
            <a:p>
              <a:r>
                <a:rPr lang="en-US" sz="1050" dirty="0">
                  <a:solidFill>
                    <a:srgbClr val="A91B60"/>
                  </a:solidFill>
                  <a:latin typeface="Occams Eraser" panose="02000506000000020004" pitchFamily="2" charset="0"/>
                </a:rPr>
                <a:t>   </a:t>
              </a:r>
              <a:r>
                <a:rPr lang="en-US" sz="3800" dirty="0">
                  <a:solidFill>
                    <a:srgbClr val="A91B60"/>
                  </a:solidFill>
                  <a:latin typeface="Occams Eraser" panose="02000506000000020004" pitchFamily="2" charset="0"/>
                </a:rPr>
                <a:t>c o n t e n t s</a:t>
              </a:r>
            </a:p>
          </p:txBody>
        </p:sp>
        <p:sp>
          <p:nvSpPr>
            <p:cNvPr id="10" name="Rectangle: Rounded Corners 9">
              <a:extLst>
                <a:ext uri="{FF2B5EF4-FFF2-40B4-BE49-F238E27FC236}">
                  <a16:creationId xmlns:a16="http://schemas.microsoft.com/office/drawing/2014/main" id="{822123A7-1185-41F6-A8E5-E15FE65AD97F}"/>
                </a:ext>
              </a:extLst>
            </p:cNvPr>
            <p:cNvSpPr/>
            <p:nvPr/>
          </p:nvSpPr>
          <p:spPr>
            <a:xfrm flipH="1">
              <a:off x="7634542" y="81281"/>
              <a:ext cx="45720" cy="462744"/>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6" name="Rectangle: Rounded Corners 5">
            <a:extLst>
              <a:ext uri="{FF2B5EF4-FFF2-40B4-BE49-F238E27FC236}">
                <a16:creationId xmlns:a16="http://schemas.microsoft.com/office/drawing/2014/main" id="{C9EE6413-41A7-47A9-8542-E929AAC82254}"/>
              </a:ext>
            </a:extLst>
          </p:cNvPr>
          <p:cNvSpPr/>
          <p:nvPr/>
        </p:nvSpPr>
        <p:spPr>
          <a:xfrm flipH="1">
            <a:off x="4875815" y="82851"/>
            <a:ext cx="47029" cy="462744"/>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 name="TextBox 1">
            <a:extLst>
              <a:ext uri="{FF2B5EF4-FFF2-40B4-BE49-F238E27FC236}">
                <a16:creationId xmlns:a16="http://schemas.microsoft.com/office/drawing/2014/main" id="{71BD9805-043A-4136-8266-8385C3A298AD}"/>
              </a:ext>
            </a:extLst>
          </p:cNvPr>
          <p:cNvSpPr txBox="1"/>
          <p:nvPr/>
        </p:nvSpPr>
        <p:spPr>
          <a:xfrm>
            <a:off x="1737515" y="758844"/>
            <a:ext cx="9183599" cy="6936514"/>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sz="2000" b="1" dirty="0">
                <a:solidFill>
                  <a:schemeClr val="accent2">
                    <a:lumMod val="50000"/>
                  </a:schemeClr>
                </a:solidFill>
                <a:latin typeface="Baskerville Old Face" panose="02020602080505020303" pitchFamily="18" charset="0"/>
              </a:rPr>
              <a:t>About the Organization</a:t>
            </a:r>
          </a:p>
          <a:p>
            <a:pPr marL="342900" indent="-342900">
              <a:lnSpc>
                <a:spcPct val="150000"/>
              </a:lnSpc>
              <a:buFont typeface="Wingdings" panose="05000000000000000000" pitchFamily="2" charset="2"/>
              <a:buChar char="v"/>
            </a:pPr>
            <a:r>
              <a:rPr lang="en-US" sz="2000" b="1" dirty="0">
                <a:solidFill>
                  <a:schemeClr val="accent2">
                    <a:lumMod val="50000"/>
                  </a:schemeClr>
                </a:solidFill>
                <a:latin typeface="Baskerville Old Face" panose="02020602080505020303" pitchFamily="18" charset="0"/>
              </a:rPr>
              <a:t>Context</a:t>
            </a:r>
          </a:p>
          <a:p>
            <a:pPr marL="342900" indent="-342900">
              <a:lnSpc>
                <a:spcPct val="150000"/>
              </a:lnSpc>
              <a:buFont typeface="Wingdings" panose="05000000000000000000" pitchFamily="2" charset="2"/>
              <a:buChar char="v"/>
            </a:pPr>
            <a:r>
              <a:rPr lang="en-US" sz="2000" b="1" dirty="0">
                <a:solidFill>
                  <a:schemeClr val="accent2">
                    <a:lumMod val="50000"/>
                  </a:schemeClr>
                </a:solidFill>
                <a:latin typeface="Baskerville Old Face" panose="02020602080505020303" pitchFamily="18" charset="0"/>
              </a:rPr>
              <a:t>Objectives</a:t>
            </a:r>
          </a:p>
          <a:p>
            <a:pPr marL="342900" indent="-342900">
              <a:lnSpc>
                <a:spcPct val="150000"/>
              </a:lnSpc>
              <a:buFont typeface="Wingdings" panose="05000000000000000000" pitchFamily="2" charset="2"/>
              <a:buChar char="v"/>
            </a:pPr>
            <a:r>
              <a:rPr lang="en-US" sz="2000" b="1" dirty="0">
                <a:solidFill>
                  <a:schemeClr val="accent2">
                    <a:lumMod val="50000"/>
                  </a:schemeClr>
                </a:solidFill>
                <a:latin typeface="Baskerville Old Face" panose="02020602080505020303" pitchFamily="18" charset="0"/>
              </a:rPr>
              <a:t>Methodology</a:t>
            </a:r>
          </a:p>
          <a:p>
            <a:pPr marL="342900" indent="-342900">
              <a:lnSpc>
                <a:spcPct val="150000"/>
              </a:lnSpc>
              <a:buFont typeface="Wingdings" panose="05000000000000000000" pitchFamily="2" charset="2"/>
              <a:buChar char="v"/>
            </a:pPr>
            <a:r>
              <a:rPr lang="en-US" sz="2000" b="1" dirty="0">
                <a:solidFill>
                  <a:schemeClr val="accent2">
                    <a:lumMod val="50000"/>
                  </a:schemeClr>
                </a:solidFill>
                <a:latin typeface="Baskerville Old Face" panose="02020602080505020303" pitchFamily="18" charset="0"/>
              </a:rPr>
              <a:t>Data Source</a:t>
            </a:r>
          </a:p>
          <a:p>
            <a:pPr marL="342900" indent="-342900">
              <a:lnSpc>
                <a:spcPct val="150000"/>
              </a:lnSpc>
              <a:buFont typeface="Wingdings" panose="05000000000000000000" pitchFamily="2" charset="2"/>
              <a:buChar char="v"/>
            </a:pPr>
            <a:r>
              <a:rPr lang="en-US" sz="2000" b="1" dirty="0">
                <a:solidFill>
                  <a:schemeClr val="accent2">
                    <a:lumMod val="50000"/>
                  </a:schemeClr>
                </a:solidFill>
                <a:latin typeface="Baskerville Old Face" panose="02020602080505020303" pitchFamily="18" charset="0"/>
              </a:rPr>
              <a:t>Geographical &amp; Demographic Identity</a:t>
            </a:r>
          </a:p>
          <a:p>
            <a:pPr marL="342900" indent="-342900">
              <a:lnSpc>
                <a:spcPct val="150000"/>
              </a:lnSpc>
              <a:buFont typeface="Wingdings" panose="05000000000000000000" pitchFamily="2" charset="2"/>
              <a:buChar char="v"/>
            </a:pPr>
            <a:r>
              <a:rPr lang="en-US" sz="2000" b="1" dirty="0">
                <a:solidFill>
                  <a:schemeClr val="accent2">
                    <a:lumMod val="50000"/>
                  </a:schemeClr>
                </a:solidFill>
                <a:latin typeface="Baskerville Old Face" panose="02020602080505020303" pitchFamily="18" charset="0"/>
              </a:rPr>
              <a:t>Data Analysis</a:t>
            </a:r>
          </a:p>
          <a:p>
            <a:pPr marL="342900" indent="-342900">
              <a:lnSpc>
                <a:spcPct val="150000"/>
              </a:lnSpc>
              <a:buFont typeface="Wingdings" panose="05000000000000000000" pitchFamily="2" charset="2"/>
              <a:buChar char="v"/>
            </a:pPr>
            <a:r>
              <a:rPr lang="en-US" sz="2000" b="1" dirty="0">
                <a:solidFill>
                  <a:schemeClr val="accent2">
                    <a:lumMod val="50000"/>
                  </a:schemeClr>
                </a:solidFill>
                <a:latin typeface="Baskerville Old Face" panose="02020602080505020303" pitchFamily="18" charset="0"/>
              </a:rPr>
              <a:t>Findings</a:t>
            </a:r>
          </a:p>
          <a:p>
            <a:pPr marL="342900" indent="-342900">
              <a:lnSpc>
                <a:spcPct val="150000"/>
              </a:lnSpc>
              <a:buFont typeface="Wingdings" panose="05000000000000000000" pitchFamily="2" charset="2"/>
              <a:buChar char="v"/>
            </a:pPr>
            <a:r>
              <a:rPr lang="en-US" sz="2000" b="1" dirty="0">
                <a:solidFill>
                  <a:schemeClr val="accent2">
                    <a:lumMod val="50000"/>
                  </a:schemeClr>
                </a:solidFill>
                <a:latin typeface="Baskerville Old Face" panose="02020602080505020303" pitchFamily="18" charset="0"/>
              </a:rPr>
              <a:t>Limitations</a:t>
            </a:r>
          </a:p>
          <a:p>
            <a:pPr marL="342900" indent="-342900">
              <a:lnSpc>
                <a:spcPct val="150000"/>
              </a:lnSpc>
              <a:buFont typeface="Wingdings" panose="05000000000000000000" pitchFamily="2" charset="2"/>
              <a:buChar char="v"/>
            </a:pPr>
            <a:r>
              <a:rPr lang="en-US" sz="2000" b="1" dirty="0">
                <a:solidFill>
                  <a:schemeClr val="accent2">
                    <a:lumMod val="50000"/>
                  </a:schemeClr>
                </a:solidFill>
                <a:latin typeface="Baskerville Old Face" panose="02020602080505020303" pitchFamily="18" charset="0"/>
              </a:rPr>
              <a:t>Learnings</a:t>
            </a:r>
          </a:p>
          <a:p>
            <a:pPr marL="342900" indent="-342900">
              <a:lnSpc>
                <a:spcPct val="150000"/>
              </a:lnSpc>
              <a:buFont typeface="Wingdings" panose="05000000000000000000" pitchFamily="2" charset="2"/>
              <a:buChar char="v"/>
            </a:pPr>
            <a:r>
              <a:rPr lang="en-US" sz="2000" b="1" dirty="0">
                <a:solidFill>
                  <a:schemeClr val="accent2">
                    <a:lumMod val="50000"/>
                  </a:schemeClr>
                </a:solidFill>
                <a:latin typeface="Baskerville Old Face" panose="02020602080505020303" pitchFamily="18" charset="0"/>
              </a:rPr>
              <a:t>Suggestions</a:t>
            </a:r>
          </a:p>
          <a:p>
            <a:pPr marL="342900" indent="-342900">
              <a:lnSpc>
                <a:spcPct val="150000"/>
              </a:lnSpc>
              <a:buFont typeface="Wingdings" panose="05000000000000000000" pitchFamily="2" charset="2"/>
              <a:buChar char="v"/>
            </a:pPr>
            <a:r>
              <a:rPr lang="en-US" sz="2000" b="1" dirty="0">
                <a:solidFill>
                  <a:schemeClr val="accent2">
                    <a:lumMod val="50000"/>
                  </a:schemeClr>
                </a:solidFill>
                <a:latin typeface="Baskerville Old Face" panose="02020602080505020303" pitchFamily="18" charset="0"/>
              </a:rPr>
              <a:t>Module</a:t>
            </a:r>
          </a:p>
          <a:p>
            <a:pPr marL="342900" indent="-342900">
              <a:lnSpc>
                <a:spcPct val="150000"/>
              </a:lnSpc>
              <a:buFont typeface="Wingdings" panose="05000000000000000000" pitchFamily="2" charset="2"/>
              <a:buChar char="v"/>
            </a:pPr>
            <a:r>
              <a:rPr lang="en-US" sz="2000" b="1" dirty="0">
                <a:solidFill>
                  <a:schemeClr val="accent2">
                    <a:lumMod val="50000"/>
                  </a:schemeClr>
                </a:solidFill>
                <a:latin typeface="Baskerville Old Face" panose="02020602080505020303" pitchFamily="18" charset="0"/>
              </a:rPr>
              <a:t>References</a:t>
            </a:r>
          </a:p>
          <a:p>
            <a:pPr marL="342900" indent="-342900">
              <a:lnSpc>
                <a:spcPct val="150000"/>
              </a:lnSpc>
              <a:buFont typeface="Wingdings" panose="05000000000000000000" pitchFamily="2" charset="2"/>
              <a:buChar char="v"/>
            </a:pPr>
            <a:endParaRPr lang="en-US" sz="2000" b="1" dirty="0">
              <a:solidFill>
                <a:schemeClr val="accent2">
                  <a:lumMod val="50000"/>
                </a:schemeClr>
              </a:solidFill>
              <a:latin typeface="Baskerville Old Face" panose="02020602080505020303" pitchFamily="18" charset="0"/>
            </a:endParaRPr>
          </a:p>
          <a:p>
            <a:pPr marL="342900" indent="-342900">
              <a:lnSpc>
                <a:spcPct val="150000"/>
              </a:lnSpc>
              <a:buFont typeface="Wingdings" panose="05000000000000000000" pitchFamily="2" charset="2"/>
              <a:buChar char="v"/>
            </a:pPr>
            <a:endParaRPr lang="en-US" sz="2000" b="1" dirty="0">
              <a:solidFill>
                <a:schemeClr val="accent2">
                  <a:lumMod val="50000"/>
                </a:schemeClr>
              </a:solidFill>
              <a:latin typeface="Baskerville Old Face" panose="02020602080505020303" pitchFamily="18" charset="0"/>
            </a:endParaRPr>
          </a:p>
        </p:txBody>
      </p:sp>
    </p:spTree>
    <p:extLst>
      <p:ext uri="{BB962C8B-B14F-4D97-AF65-F5344CB8AC3E}">
        <p14:creationId xmlns:p14="http://schemas.microsoft.com/office/powerpoint/2010/main" val="2987855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882E533-5BD9-4BCE-BB63-4477A248D18B}"/>
              </a:ext>
            </a:extLst>
          </p:cNvPr>
          <p:cNvGrpSpPr/>
          <p:nvPr/>
        </p:nvGrpSpPr>
        <p:grpSpPr>
          <a:xfrm>
            <a:off x="4772204" y="20265"/>
            <a:ext cx="5517316" cy="677108"/>
            <a:chOff x="5079308" y="20265"/>
            <a:chExt cx="5363691" cy="677108"/>
          </a:xfrm>
        </p:grpSpPr>
        <p:sp>
          <p:nvSpPr>
            <p:cNvPr id="7" name="TextBox 6">
              <a:extLst>
                <a:ext uri="{FF2B5EF4-FFF2-40B4-BE49-F238E27FC236}">
                  <a16:creationId xmlns:a16="http://schemas.microsoft.com/office/drawing/2014/main" id="{7F2A1FBC-46A9-4707-B6A1-EDA8310C1653}"/>
                </a:ext>
              </a:extLst>
            </p:cNvPr>
            <p:cNvSpPr txBox="1"/>
            <p:nvPr/>
          </p:nvSpPr>
          <p:spPr>
            <a:xfrm>
              <a:off x="5079308" y="20265"/>
              <a:ext cx="5363691" cy="677108"/>
            </a:xfrm>
            <a:prstGeom prst="rect">
              <a:avLst/>
            </a:prstGeom>
            <a:noFill/>
          </p:spPr>
          <p:txBody>
            <a:bodyPr wrap="square" rtlCol="0">
              <a:spAutoFit/>
            </a:bodyPr>
            <a:lstStyle/>
            <a:p>
              <a:r>
                <a:rPr lang="en-US" sz="1050" dirty="0">
                  <a:solidFill>
                    <a:srgbClr val="A91B60"/>
                  </a:solidFill>
                  <a:latin typeface="Occams Eraser" panose="02000506000000020004" pitchFamily="2" charset="0"/>
                </a:rPr>
                <a:t>   </a:t>
              </a:r>
              <a:r>
                <a:rPr lang="en-US" sz="3800" dirty="0">
                  <a:solidFill>
                    <a:srgbClr val="A91B60"/>
                  </a:solidFill>
                  <a:latin typeface="Occams Eraser" panose="02000506000000020004" pitchFamily="2" charset="0"/>
                </a:rPr>
                <a:t>r e f e r e n c e s</a:t>
              </a:r>
            </a:p>
          </p:txBody>
        </p:sp>
        <p:sp>
          <p:nvSpPr>
            <p:cNvPr id="10" name="Rectangle: Rounded Corners 9">
              <a:extLst>
                <a:ext uri="{FF2B5EF4-FFF2-40B4-BE49-F238E27FC236}">
                  <a16:creationId xmlns:a16="http://schemas.microsoft.com/office/drawing/2014/main" id="{822123A7-1185-41F6-A8E5-E15FE65AD97F}"/>
                </a:ext>
              </a:extLst>
            </p:cNvPr>
            <p:cNvSpPr/>
            <p:nvPr/>
          </p:nvSpPr>
          <p:spPr>
            <a:xfrm flipH="1">
              <a:off x="7881209" y="81281"/>
              <a:ext cx="45720" cy="462744"/>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6" name="Rectangle: Rounded Corners 5">
            <a:extLst>
              <a:ext uri="{FF2B5EF4-FFF2-40B4-BE49-F238E27FC236}">
                <a16:creationId xmlns:a16="http://schemas.microsoft.com/office/drawing/2014/main" id="{C9EE6413-41A7-47A9-8542-E929AAC82254}"/>
              </a:ext>
            </a:extLst>
          </p:cNvPr>
          <p:cNvSpPr/>
          <p:nvPr/>
        </p:nvSpPr>
        <p:spPr>
          <a:xfrm flipH="1">
            <a:off x="4761899" y="82851"/>
            <a:ext cx="47029" cy="462744"/>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 name="TextBox 1">
            <a:extLst>
              <a:ext uri="{FF2B5EF4-FFF2-40B4-BE49-F238E27FC236}">
                <a16:creationId xmlns:a16="http://schemas.microsoft.com/office/drawing/2014/main" id="{D99F8515-D930-434C-87A1-EF407E361138}"/>
              </a:ext>
            </a:extLst>
          </p:cNvPr>
          <p:cNvSpPr txBox="1"/>
          <p:nvPr/>
        </p:nvSpPr>
        <p:spPr>
          <a:xfrm>
            <a:off x="639646" y="1008832"/>
            <a:ext cx="10912708" cy="669734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hlinkClick r:id="rId2">
                  <a:extLst>
                    <a:ext uri="{A12FA001-AC4F-418D-AE19-62706E023703}">
                      <ahyp:hlinkClr xmlns:ahyp="http://schemas.microsoft.com/office/drawing/2018/hyperlinkcolor" val="tx"/>
                    </a:ext>
                  </a:extLst>
                </a:hlinkClick>
              </a:rPr>
              <a:t>WBBSE &amp; WBCHSE Biology Books</a:t>
            </a:r>
          </a:p>
          <a:p>
            <a:pPr marL="285750" indent="-285750">
              <a:lnSpc>
                <a:spcPct val="150000"/>
              </a:lnSpc>
              <a:buFont typeface="Wingdings" panose="05000000000000000000" pitchFamily="2" charset="2"/>
              <a:buChar char="§"/>
            </a:pPr>
            <a:r>
              <a:rPr lang="en-US" dirty="0">
                <a:hlinkClick r:id="rId2">
                  <a:extLst>
                    <a:ext uri="{A12FA001-AC4F-418D-AE19-62706E023703}">
                      <ahyp:hlinkClr xmlns:ahyp="http://schemas.microsoft.com/office/drawing/2018/hyperlinkcolor" val="tx"/>
                    </a:ext>
                  </a:extLst>
                </a:hlinkClick>
              </a:rPr>
              <a:t>NCERT Books ( X, XI, XII)</a:t>
            </a:r>
          </a:p>
          <a:p>
            <a:pPr marL="285750" indent="-285750">
              <a:lnSpc>
                <a:spcPct val="150000"/>
              </a:lnSpc>
              <a:buFont typeface="Wingdings" panose="05000000000000000000" pitchFamily="2" charset="2"/>
              <a:buChar char="§"/>
            </a:pPr>
            <a:r>
              <a:rPr lang="en-US" u="sng" dirty="0">
                <a:solidFill>
                  <a:schemeClr val="accent1">
                    <a:lumMod val="75000"/>
                  </a:schemeClr>
                </a:solidFill>
                <a:hlinkClick r:id="rId2">
                  <a:extLst>
                    <a:ext uri="{A12FA001-AC4F-418D-AE19-62706E023703}">
                      <ahyp:hlinkClr xmlns:ahyp="http://schemas.microsoft.com/office/drawing/2018/hyperlinkcolor" val="tx"/>
                    </a:ext>
                  </a:extLst>
                </a:hlinkClick>
              </a:rPr>
              <a:t>https://www.aboutkidshealth.ca/Article?contentid=716&amp;language=English</a:t>
            </a:r>
            <a:endParaRPr lang="en-US" dirty="0">
              <a:solidFill>
                <a:schemeClr val="accent1">
                  <a:lumMod val="75000"/>
                </a:schemeClr>
              </a:solidFill>
            </a:endParaRPr>
          </a:p>
          <a:p>
            <a:pPr marL="285750" indent="-285750">
              <a:lnSpc>
                <a:spcPct val="150000"/>
              </a:lnSpc>
              <a:buFont typeface="Wingdings" panose="05000000000000000000" pitchFamily="2" charset="2"/>
              <a:buChar char="§"/>
            </a:pPr>
            <a:r>
              <a:rPr lang="en-US" u="sng" dirty="0">
                <a:solidFill>
                  <a:schemeClr val="accent1">
                    <a:lumMod val="75000"/>
                  </a:schemeClr>
                </a:solidFill>
                <a:hlinkClick r:id="rId3">
                  <a:extLst>
                    <a:ext uri="{A12FA001-AC4F-418D-AE19-62706E023703}">
                      <ahyp:hlinkClr xmlns:ahyp="http://schemas.microsoft.com/office/drawing/2018/hyperlinkcolor" val="tx"/>
                    </a:ext>
                  </a:extLst>
                </a:hlinkClick>
              </a:rPr>
              <a:t>http://recapp.etr.org/recapp/index.cfm?fuseaction=pages.learningactivitieshome</a:t>
            </a:r>
            <a:endParaRPr lang="en-US" u="sng" dirty="0">
              <a:solidFill>
                <a:schemeClr val="accent1">
                  <a:lumMod val="75000"/>
                </a:schemeClr>
              </a:solidFill>
            </a:endParaRPr>
          </a:p>
          <a:p>
            <a:pPr marL="285750" indent="-285750">
              <a:lnSpc>
                <a:spcPct val="150000"/>
              </a:lnSpc>
              <a:buFont typeface="Wingdings" panose="05000000000000000000" pitchFamily="2" charset="2"/>
              <a:buChar char="§"/>
            </a:pPr>
            <a:r>
              <a:rPr lang="en-US" dirty="0">
                <a:hlinkClick r:id="rId4"/>
              </a:rPr>
              <a:t>https://iyfglobal.org/sites/default/files/library/P4L_Lessons_St_Lucia.pdf</a:t>
            </a:r>
            <a:endParaRPr lang="en-US" dirty="0"/>
          </a:p>
          <a:p>
            <a:pPr marL="285750" indent="-285750">
              <a:lnSpc>
                <a:spcPct val="150000"/>
              </a:lnSpc>
              <a:buFont typeface="Wingdings" panose="05000000000000000000" pitchFamily="2" charset="2"/>
              <a:buChar char="§"/>
            </a:pPr>
            <a:r>
              <a:rPr lang="en-US" dirty="0">
                <a:hlinkClick r:id="rId5"/>
              </a:rPr>
              <a:t>https://byjus.com/biology/reproductive-health/</a:t>
            </a:r>
            <a:endParaRPr lang="en-US" dirty="0"/>
          </a:p>
          <a:p>
            <a:pPr marL="285750" indent="-285750">
              <a:lnSpc>
                <a:spcPct val="150000"/>
              </a:lnSpc>
              <a:buFont typeface="Wingdings" panose="05000000000000000000" pitchFamily="2" charset="2"/>
              <a:buChar char="§"/>
            </a:pPr>
            <a:r>
              <a:rPr lang="en-US" dirty="0">
                <a:hlinkClick r:id="rId6"/>
              </a:rPr>
              <a:t>https://www.advocatesforyouth.org/wp-content/uploads/storage/advfy/lesson-plans/lesson-plan-anatomy-and-physiology-part-i-and-ii.pdf</a:t>
            </a:r>
            <a:endParaRPr lang="en-US" dirty="0"/>
          </a:p>
          <a:p>
            <a:pPr marL="285750" indent="-285750">
              <a:lnSpc>
                <a:spcPct val="150000"/>
              </a:lnSpc>
              <a:buFont typeface="Wingdings" panose="05000000000000000000" pitchFamily="2" charset="2"/>
              <a:buChar char="§"/>
            </a:pPr>
            <a:r>
              <a:rPr lang="en-US" dirty="0">
                <a:hlinkClick r:id="rId7"/>
              </a:rPr>
              <a:t>https://www.vedantu.com/biology/reproductive-health</a:t>
            </a:r>
            <a:endParaRPr lang="en-US" dirty="0"/>
          </a:p>
          <a:p>
            <a:pPr marL="285750" indent="-285750">
              <a:lnSpc>
                <a:spcPct val="150000"/>
              </a:lnSpc>
              <a:buFont typeface="Wingdings" panose="05000000000000000000" pitchFamily="2" charset="2"/>
              <a:buChar char="§"/>
            </a:pPr>
            <a:r>
              <a:rPr lang="en-US" dirty="0">
                <a:hlinkClick r:id="rId8"/>
              </a:rPr>
              <a:t>https://www.commonsense.org/education/lesson-plans/female-reproductive-system</a:t>
            </a:r>
            <a:endParaRPr lang="en-US" dirty="0"/>
          </a:p>
          <a:p>
            <a:pPr marL="285750" indent="-285750">
              <a:lnSpc>
                <a:spcPct val="150000"/>
              </a:lnSpc>
              <a:buFont typeface="Wingdings" panose="05000000000000000000" pitchFamily="2" charset="2"/>
              <a:buChar char="§"/>
            </a:pPr>
            <a:r>
              <a:rPr lang="en-US" dirty="0">
                <a:hlinkClick r:id="rId9"/>
              </a:rPr>
              <a:t>https://www.khanacademy.org/science/high-school-biology/hs-human-body-systems/hs-the-reproductive-system/v/welcome-to-the-reproductive-system</a:t>
            </a:r>
            <a:endParaRPr lang="en-US" dirty="0"/>
          </a:p>
          <a:p>
            <a:pPr marL="285750" indent="-285750">
              <a:lnSpc>
                <a:spcPct val="150000"/>
              </a:lnSpc>
              <a:buFont typeface="Wingdings" panose="05000000000000000000" pitchFamily="2" charset="2"/>
              <a:buChar char="§"/>
            </a:pPr>
            <a:endParaRPr lang="en-US" dirty="0"/>
          </a:p>
          <a:p>
            <a:pPr marL="285750" indent="-285750">
              <a:lnSpc>
                <a:spcPct val="150000"/>
              </a:lnSpc>
              <a:buFont typeface="Wingdings" panose="05000000000000000000" pitchFamily="2" charset="2"/>
              <a:buChar char="§"/>
            </a:pPr>
            <a:endParaRPr lang="en-US" dirty="0"/>
          </a:p>
          <a:p>
            <a:pPr marL="285750" indent="-285750">
              <a:lnSpc>
                <a:spcPct val="150000"/>
              </a:lnSpc>
              <a:buFont typeface="Wingdings" panose="05000000000000000000" pitchFamily="2" charset="2"/>
              <a:buChar char="§"/>
            </a:pPr>
            <a:endParaRPr lang="en-US" dirty="0"/>
          </a:p>
          <a:p>
            <a:pPr marL="285750" indent="-285750">
              <a:lnSpc>
                <a:spcPct val="150000"/>
              </a:lnSpc>
              <a:buFont typeface="Wingdings" panose="05000000000000000000" pitchFamily="2" charset="2"/>
              <a:buChar char="§"/>
            </a:pPr>
            <a:endParaRPr lang="en-US" dirty="0"/>
          </a:p>
        </p:txBody>
      </p:sp>
    </p:spTree>
    <p:extLst>
      <p:ext uri="{BB962C8B-B14F-4D97-AF65-F5344CB8AC3E}">
        <p14:creationId xmlns:p14="http://schemas.microsoft.com/office/powerpoint/2010/main" val="2631606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45DEE9-1B3D-40BC-8DAA-56813CFDF0D3}"/>
              </a:ext>
            </a:extLst>
          </p:cNvPr>
          <p:cNvSpPr txBox="1"/>
          <p:nvPr/>
        </p:nvSpPr>
        <p:spPr>
          <a:xfrm>
            <a:off x="1915886" y="2459504"/>
            <a:ext cx="8360229" cy="1938992"/>
          </a:xfrm>
          <a:prstGeom prst="rect">
            <a:avLst/>
          </a:prstGeom>
          <a:noFill/>
        </p:spPr>
        <p:txBody>
          <a:bodyPr wrap="square" rtlCol="0">
            <a:spAutoFit/>
          </a:bodyPr>
          <a:lstStyle/>
          <a:p>
            <a:pPr algn="ctr"/>
            <a:r>
              <a:rPr lang="en-US" sz="6000" dirty="0">
                <a:solidFill>
                  <a:srgbClr val="3AA3A0"/>
                </a:solidFill>
                <a:latin typeface="Baskerville Old Face" panose="02020602080505020303" pitchFamily="18" charset="0"/>
              </a:rPr>
              <a:t>T H A N K </a:t>
            </a:r>
          </a:p>
          <a:p>
            <a:pPr algn="ctr"/>
            <a:r>
              <a:rPr lang="en-US" sz="6000" dirty="0">
                <a:solidFill>
                  <a:srgbClr val="3AA3A0"/>
                </a:solidFill>
                <a:latin typeface="Baskerville Old Face" panose="02020602080505020303" pitchFamily="18" charset="0"/>
              </a:rPr>
              <a:t>Y O U</a:t>
            </a:r>
          </a:p>
        </p:txBody>
      </p:sp>
    </p:spTree>
    <p:extLst>
      <p:ext uri="{BB962C8B-B14F-4D97-AF65-F5344CB8AC3E}">
        <p14:creationId xmlns:p14="http://schemas.microsoft.com/office/powerpoint/2010/main" val="2608994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sevamandir.org/images/VirtuousCircle.png">
            <a:extLst>
              <a:ext uri="{FF2B5EF4-FFF2-40B4-BE49-F238E27FC236}">
                <a16:creationId xmlns:a16="http://schemas.microsoft.com/office/drawing/2014/main" id="{F72D43DF-8323-4552-AA87-E959566F7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70" t="11784" r="17062" b="9652"/>
          <a:stretch/>
        </p:blipFill>
        <p:spPr bwMode="auto">
          <a:xfrm>
            <a:off x="5290287" y="933254"/>
            <a:ext cx="2015486" cy="202820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7BCD4EAE-385A-4E35-97FB-2DF6078F4FA7}"/>
              </a:ext>
            </a:extLst>
          </p:cNvPr>
          <p:cNvGrpSpPr/>
          <p:nvPr/>
        </p:nvGrpSpPr>
        <p:grpSpPr>
          <a:xfrm>
            <a:off x="1094661" y="4921262"/>
            <a:ext cx="1212915" cy="1212915"/>
            <a:chOff x="1094661" y="4921262"/>
            <a:chExt cx="1212915" cy="1212915"/>
          </a:xfrm>
        </p:grpSpPr>
        <p:pic>
          <p:nvPicPr>
            <p:cNvPr id="1028" name="Picture 4" descr="Environmentalism | Libertarian Socialist Wiki | Fandom">
              <a:extLst>
                <a:ext uri="{FF2B5EF4-FFF2-40B4-BE49-F238E27FC236}">
                  <a16:creationId xmlns:a16="http://schemas.microsoft.com/office/drawing/2014/main" id="{1922698B-19FD-4963-8287-A0D987A770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5859" y="5092619"/>
              <a:ext cx="829559" cy="829559"/>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F37819BC-E29E-47A4-A540-BC19BB0B1EC3}"/>
                </a:ext>
              </a:extLst>
            </p:cNvPr>
            <p:cNvSpPr/>
            <p:nvPr/>
          </p:nvSpPr>
          <p:spPr>
            <a:xfrm>
              <a:off x="1094661" y="4921262"/>
              <a:ext cx="1212915" cy="1212915"/>
            </a:xfrm>
            <a:prstGeom prst="ellipse">
              <a:avLst/>
            </a:prstGeom>
            <a:noFill/>
            <a:ln w="50800">
              <a:solidFill>
                <a:srgbClr val="5076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88D8C4DE-662B-43A9-807E-8A8F0334AE75}"/>
              </a:ext>
            </a:extLst>
          </p:cNvPr>
          <p:cNvGrpSpPr/>
          <p:nvPr/>
        </p:nvGrpSpPr>
        <p:grpSpPr>
          <a:xfrm>
            <a:off x="4023221" y="4921262"/>
            <a:ext cx="1212915" cy="1212915"/>
            <a:chOff x="4023221" y="4921262"/>
            <a:chExt cx="1212915" cy="1212915"/>
          </a:xfrm>
        </p:grpSpPr>
        <p:pic>
          <p:nvPicPr>
            <p:cNvPr id="1030" name="Picture 6" descr="10 Symbols for women empowerment ideas | empowerment, feminist, feminist art">
              <a:extLst>
                <a:ext uri="{FF2B5EF4-FFF2-40B4-BE49-F238E27FC236}">
                  <a16:creationId xmlns:a16="http://schemas.microsoft.com/office/drawing/2014/main" id="{8A1074CF-5E57-474A-98F1-CA096FB317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2418" y="5112939"/>
              <a:ext cx="829560" cy="829560"/>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88910E5A-EABB-40AF-91BD-C04BD4316E92}"/>
                </a:ext>
              </a:extLst>
            </p:cNvPr>
            <p:cNvSpPr/>
            <p:nvPr/>
          </p:nvSpPr>
          <p:spPr>
            <a:xfrm>
              <a:off x="4023221" y="4921262"/>
              <a:ext cx="1212915" cy="1212915"/>
            </a:xfrm>
            <a:prstGeom prst="ellipse">
              <a:avLst/>
            </a:prstGeom>
            <a:noFill/>
            <a:ln w="50800">
              <a:solidFill>
                <a:srgbClr val="FA82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81EACEA8-2171-446C-A2C6-353C28B8A434}"/>
              </a:ext>
            </a:extLst>
          </p:cNvPr>
          <p:cNvGrpSpPr/>
          <p:nvPr/>
        </p:nvGrpSpPr>
        <p:grpSpPr>
          <a:xfrm>
            <a:off x="6906181" y="4920885"/>
            <a:ext cx="1212915" cy="1292998"/>
            <a:chOff x="6906181" y="4920885"/>
            <a:chExt cx="1212915" cy="1292998"/>
          </a:xfrm>
        </p:grpSpPr>
        <p:pic>
          <p:nvPicPr>
            <p:cNvPr id="1032" name="Picture 8" descr="1,236,644 Education Symbol Stock Photos and Images - 123RF">
              <a:extLst>
                <a:ext uri="{FF2B5EF4-FFF2-40B4-BE49-F238E27FC236}">
                  <a16:creationId xmlns:a16="http://schemas.microsoft.com/office/drawing/2014/main" id="{45F79439-6C44-4266-96DA-9EB7591EF7A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906181" y="5000968"/>
              <a:ext cx="1212915" cy="1212915"/>
            </a:xfrm>
            <a:prstGeom prst="rect">
              <a:avLst/>
            </a:prstGeom>
            <a:solidFill>
              <a:srgbClr val="FFB919"/>
            </a:solidFill>
          </p:spPr>
        </p:pic>
        <p:sp>
          <p:nvSpPr>
            <p:cNvPr id="14" name="Oval 13">
              <a:extLst>
                <a:ext uri="{FF2B5EF4-FFF2-40B4-BE49-F238E27FC236}">
                  <a16:creationId xmlns:a16="http://schemas.microsoft.com/office/drawing/2014/main" id="{7CA388E4-2923-4D65-BD75-A4FFF971B5B8}"/>
                </a:ext>
              </a:extLst>
            </p:cNvPr>
            <p:cNvSpPr/>
            <p:nvPr/>
          </p:nvSpPr>
          <p:spPr>
            <a:xfrm>
              <a:off x="6906181" y="4920885"/>
              <a:ext cx="1212915" cy="1212915"/>
            </a:xfrm>
            <a:prstGeom prst="ellipse">
              <a:avLst/>
            </a:prstGeom>
            <a:noFill/>
            <a:ln w="50800">
              <a:solidFill>
                <a:srgbClr val="FFD5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A0F36875-0C47-4991-9B3B-293E148F8B79}"/>
              </a:ext>
            </a:extLst>
          </p:cNvPr>
          <p:cNvGrpSpPr/>
          <p:nvPr/>
        </p:nvGrpSpPr>
        <p:grpSpPr>
          <a:xfrm>
            <a:off x="9781461" y="4844302"/>
            <a:ext cx="1212915" cy="1289875"/>
            <a:chOff x="9781461" y="4844302"/>
            <a:chExt cx="1212915" cy="1289875"/>
          </a:xfrm>
        </p:grpSpPr>
        <p:pic>
          <p:nvPicPr>
            <p:cNvPr id="1034" name="Picture 10" descr="Child care icon flat design Royalty Free Vector Image">
              <a:extLst>
                <a:ext uri="{FF2B5EF4-FFF2-40B4-BE49-F238E27FC236}">
                  <a16:creationId xmlns:a16="http://schemas.microsoft.com/office/drawing/2014/main" id="{CF468541-AE68-4420-AE63-265F7538EB2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539" t="6619" r="15399" b="28605"/>
            <a:stretch/>
          </p:blipFill>
          <p:spPr bwMode="auto">
            <a:xfrm>
              <a:off x="9801781" y="4844302"/>
              <a:ext cx="1158256" cy="1192003"/>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a:extLst>
                <a:ext uri="{FF2B5EF4-FFF2-40B4-BE49-F238E27FC236}">
                  <a16:creationId xmlns:a16="http://schemas.microsoft.com/office/drawing/2014/main" id="{D078E84D-BAC2-4481-8114-51D3F06F8C9D}"/>
                </a:ext>
              </a:extLst>
            </p:cNvPr>
            <p:cNvSpPr/>
            <p:nvPr/>
          </p:nvSpPr>
          <p:spPr>
            <a:xfrm>
              <a:off x="9781461" y="4921262"/>
              <a:ext cx="1212915" cy="1212915"/>
            </a:xfrm>
            <a:prstGeom prst="ellipse">
              <a:avLst/>
            </a:prstGeom>
            <a:noFill/>
            <a:ln w="50800">
              <a:solidFill>
                <a:srgbClr val="367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 name="Straight Connector 5">
            <a:extLst>
              <a:ext uri="{FF2B5EF4-FFF2-40B4-BE49-F238E27FC236}">
                <a16:creationId xmlns:a16="http://schemas.microsoft.com/office/drawing/2014/main" id="{1242F50A-6A22-4388-B90F-ECEDCB5FD866}"/>
              </a:ext>
            </a:extLst>
          </p:cNvPr>
          <p:cNvCxnSpPr>
            <a:cxnSpLocks/>
          </p:cNvCxnSpPr>
          <p:nvPr/>
        </p:nvCxnSpPr>
        <p:spPr>
          <a:xfrm>
            <a:off x="2358376" y="5527720"/>
            <a:ext cx="1611565" cy="0"/>
          </a:xfrm>
          <a:prstGeom prst="line">
            <a:avLst/>
          </a:prstGeom>
          <a:ln w="9525">
            <a:prstDash val="sysDash"/>
            <a:headEnd type="oval" w="med" len="med"/>
            <a:tailEnd type="oval" w="med" len="med"/>
          </a:ln>
        </p:spPr>
        <p:style>
          <a:lnRef idx="1">
            <a:schemeClr val="accent3"/>
          </a:lnRef>
          <a:fillRef idx="0">
            <a:schemeClr val="accent3"/>
          </a:fillRef>
          <a:effectRef idx="0">
            <a:schemeClr val="accent3"/>
          </a:effectRef>
          <a:fontRef idx="minor">
            <a:schemeClr val="tx1"/>
          </a:fontRef>
        </p:style>
      </p:cxnSp>
      <p:cxnSp>
        <p:nvCxnSpPr>
          <p:cNvPr id="40" name="Straight Connector 39">
            <a:extLst>
              <a:ext uri="{FF2B5EF4-FFF2-40B4-BE49-F238E27FC236}">
                <a16:creationId xmlns:a16="http://schemas.microsoft.com/office/drawing/2014/main" id="{767C2EF3-7180-44E5-97F4-05B09AFE4443}"/>
              </a:ext>
            </a:extLst>
          </p:cNvPr>
          <p:cNvCxnSpPr>
            <a:cxnSpLocks/>
          </p:cNvCxnSpPr>
          <p:nvPr/>
        </p:nvCxnSpPr>
        <p:spPr>
          <a:xfrm flipV="1">
            <a:off x="5294616" y="5517560"/>
            <a:ext cx="1550605" cy="10160"/>
          </a:xfrm>
          <a:prstGeom prst="line">
            <a:avLst/>
          </a:prstGeom>
          <a:ln w="9525">
            <a:prstDash val="sysDash"/>
            <a:headEnd type="oval" w="med" len="med"/>
            <a:tailEnd type="oval" w="med" len="med"/>
          </a:ln>
        </p:spPr>
        <p:style>
          <a:lnRef idx="1">
            <a:schemeClr val="accent3"/>
          </a:lnRef>
          <a:fillRef idx="0">
            <a:schemeClr val="accent3"/>
          </a:fillRef>
          <a:effectRef idx="0">
            <a:schemeClr val="accent3"/>
          </a:effectRef>
          <a:fontRef idx="minor">
            <a:schemeClr val="tx1"/>
          </a:fontRef>
        </p:style>
      </p:cxnSp>
      <p:cxnSp>
        <p:nvCxnSpPr>
          <p:cNvPr id="44" name="Straight Connector 43">
            <a:extLst>
              <a:ext uri="{FF2B5EF4-FFF2-40B4-BE49-F238E27FC236}">
                <a16:creationId xmlns:a16="http://schemas.microsoft.com/office/drawing/2014/main" id="{FE33E692-D5F8-40F8-8433-341A37A2A93A}"/>
              </a:ext>
            </a:extLst>
          </p:cNvPr>
          <p:cNvCxnSpPr>
            <a:cxnSpLocks/>
          </p:cNvCxnSpPr>
          <p:nvPr/>
        </p:nvCxnSpPr>
        <p:spPr>
          <a:xfrm flipV="1">
            <a:off x="8180056" y="5517560"/>
            <a:ext cx="1550605" cy="10160"/>
          </a:xfrm>
          <a:prstGeom prst="line">
            <a:avLst/>
          </a:prstGeom>
          <a:ln w="9525">
            <a:prstDash val="sysDash"/>
            <a:headEnd type="oval" w="med" len="med"/>
            <a:tailEnd type="oval" w="med" len="med"/>
          </a:ln>
        </p:spPr>
        <p:style>
          <a:lnRef idx="1">
            <a:schemeClr val="accent3"/>
          </a:lnRef>
          <a:fillRef idx="0">
            <a:schemeClr val="accent3"/>
          </a:fillRef>
          <a:effectRef idx="0">
            <a:schemeClr val="accent3"/>
          </a:effectRef>
          <a:fontRef idx="minor">
            <a:schemeClr val="tx1"/>
          </a:fontRef>
        </p:style>
      </p:cxnSp>
      <p:cxnSp>
        <p:nvCxnSpPr>
          <p:cNvPr id="45" name="Straight Connector 44">
            <a:extLst>
              <a:ext uri="{FF2B5EF4-FFF2-40B4-BE49-F238E27FC236}">
                <a16:creationId xmlns:a16="http://schemas.microsoft.com/office/drawing/2014/main" id="{BD6C37E8-4BAC-453C-B0E4-5E2970371578}"/>
              </a:ext>
            </a:extLst>
          </p:cNvPr>
          <p:cNvCxnSpPr>
            <a:cxnSpLocks/>
          </p:cNvCxnSpPr>
          <p:nvPr/>
        </p:nvCxnSpPr>
        <p:spPr>
          <a:xfrm flipV="1">
            <a:off x="11055336" y="5517560"/>
            <a:ext cx="1550605" cy="10160"/>
          </a:xfrm>
          <a:prstGeom prst="line">
            <a:avLst/>
          </a:prstGeom>
          <a:ln w="9525">
            <a:prstDash val="sysDash"/>
            <a:headEnd type="oval" w="med" len="med"/>
            <a:tailEnd type="oval" w="med" len="med"/>
          </a:ln>
        </p:spPr>
        <p:style>
          <a:lnRef idx="1">
            <a:schemeClr val="accent3"/>
          </a:lnRef>
          <a:fillRef idx="0">
            <a:schemeClr val="accent3"/>
          </a:fillRef>
          <a:effectRef idx="0">
            <a:schemeClr val="accent3"/>
          </a:effectRef>
          <a:fontRef idx="minor">
            <a:schemeClr val="tx1"/>
          </a:fontRef>
        </p:style>
      </p:cxnSp>
      <p:sp>
        <p:nvSpPr>
          <p:cNvPr id="35" name="Rectangle 34">
            <a:extLst>
              <a:ext uri="{FF2B5EF4-FFF2-40B4-BE49-F238E27FC236}">
                <a16:creationId xmlns:a16="http://schemas.microsoft.com/office/drawing/2014/main" id="{C62F3270-C096-4584-B26B-39B15D4E74D6}"/>
              </a:ext>
            </a:extLst>
          </p:cNvPr>
          <p:cNvSpPr/>
          <p:nvPr/>
        </p:nvSpPr>
        <p:spPr>
          <a:xfrm>
            <a:off x="497840" y="3018135"/>
            <a:ext cx="11267440" cy="1384995"/>
          </a:xfrm>
          <a:prstGeom prst="rect">
            <a:avLst/>
          </a:prstGeom>
        </p:spPr>
        <p:txBody>
          <a:bodyPr wrap="square">
            <a:spAutoFit/>
          </a:bodyPr>
          <a:lstStyle/>
          <a:p>
            <a:pPr algn="ctr"/>
            <a:r>
              <a:rPr lang="en-US" sz="2800" b="1" dirty="0">
                <a:solidFill>
                  <a:srgbClr val="222222"/>
                </a:solidFill>
                <a:latin typeface="Harrington" panose="04040505050A02020702" pitchFamily="82" charset="0"/>
              </a:rPr>
              <a:t>Seva Mandir is a non-profit organization based in Udaipur, southern Rajasthan, India. Conceived in the 1930s, the organization was founded in 1968 by Dr Mohan Singh Mehta,</a:t>
            </a:r>
            <a:endParaRPr lang="en-US" sz="2800" b="1" dirty="0">
              <a:latin typeface="Harrington" panose="04040505050A02020702" pitchFamily="82" charset="0"/>
            </a:endParaRPr>
          </a:p>
        </p:txBody>
      </p:sp>
      <p:grpSp>
        <p:nvGrpSpPr>
          <p:cNvPr id="47" name="Group 46">
            <a:extLst>
              <a:ext uri="{FF2B5EF4-FFF2-40B4-BE49-F238E27FC236}">
                <a16:creationId xmlns:a16="http://schemas.microsoft.com/office/drawing/2014/main" id="{0FFF5A9D-3FEC-4B7E-8D1E-1F910C2319B1}"/>
              </a:ext>
            </a:extLst>
          </p:cNvPr>
          <p:cNvGrpSpPr/>
          <p:nvPr/>
        </p:nvGrpSpPr>
        <p:grpSpPr>
          <a:xfrm>
            <a:off x="4059371" y="20265"/>
            <a:ext cx="5363691" cy="646331"/>
            <a:chOff x="3818024" y="10838"/>
            <a:chExt cx="5363691" cy="646331"/>
          </a:xfrm>
        </p:grpSpPr>
        <p:sp>
          <p:nvSpPr>
            <p:cNvPr id="50" name="TextBox 49">
              <a:extLst>
                <a:ext uri="{FF2B5EF4-FFF2-40B4-BE49-F238E27FC236}">
                  <a16:creationId xmlns:a16="http://schemas.microsoft.com/office/drawing/2014/main" id="{347D3A91-85E9-4BB5-9727-1B8129900FE6}"/>
                </a:ext>
              </a:extLst>
            </p:cNvPr>
            <p:cNvSpPr txBox="1"/>
            <p:nvPr/>
          </p:nvSpPr>
          <p:spPr>
            <a:xfrm>
              <a:off x="3818024" y="10838"/>
              <a:ext cx="5363691" cy="646331"/>
            </a:xfrm>
            <a:prstGeom prst="rect">
              <a:avLst/>
            </a:prstGeom>
            <a:noFill/>
          </p:spPr>
          <p:txBody>
            <a:bodyPr wrap="square" rtlCol="0">
              <a:spAutoFit/>
            </a:bodyPr>
            <a:lstStyle/>
            <a:p>
              <a:r>
                <a:rPr lang="en-US" sz="3600" dirty="0">
                  <a:solidFill>
                    <a:srgbClr val="A91B60"/>
                  </a:solidFill>
                  <a:latin typeface="Occams Eraser" panose="02000506000000020004" pitchFamily="2" charset="0"/>
                </a:rPr>
                <a:t>T H E   O R G A N I S A T I O N</a:t>
              </a:r>
            </a:p>
          </p:txBody>
        </p:sp>
        <p:sp>
          <p:nvSpPr>
            <p:cNvPr id="49" name="Rectangle: Rounded Corners 48">
              <a:extLst>
                <a:ext uri="{FF2B5EF4-FFF2-40B4-BE49-F238E27FC236}">
                  <a16:creationId xmlns:a16="http://schemas.microsoft.com/office/drawing/2014/main" id="{1F30CE55-3424-49B3-A6C7-44A66FEC2F40}"/>
                </a:ext>
              </a:extLst>
            </p:cNvPr>
            <p:cNvSpPr/>
            <p:nvPr/>
          </p:nvSpPr>
          <p:spPr>
            <a:xfrm>
              <a:off x="8268878" y="58126"/>
              <a:ext cx="45719" cy="490199"/>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36" name="TextBox 35">
            <a:extLst>
              <a:ext uri="{FF2B5EF4-FFF2-40B4-BE49-F238E27FC236}">
                <a16:creationId xmlns:a16="http://schemas.microsoft.com/office/drawing/2014/main" id="{B07D0F3D-5D9F-4D2A-AD03-D881F8E2D932}"/>
              </a:ext>
            </a:extLst>
          </p:cNvPr>
          <p:cNvSpPr txBox="1"/>
          <p:nvPr/>
        </p:nvSpPr>
        <p:spPr>
          <a:xfrm>
            <a:off x="282807" y="6381946"/>
            <a:ext cx="3780148" cy="323165"/>
          </a:xfrm>
          <a:prstGeom prst="rect">
            <a:avLst/>
          </a:prstGeom>
          <a:noFill/>
        </p:spPr>
        <p:txBody>
          <a:bodyPr wrap="square" rtlCol="0">
            <a:spAutoFit/>
          </a:bodyPr>
          <a:lstStyle/>
          <a:p>
            <a:r>
              <a:rPr lang="en-US" sz="1500" dirty="0">
                <a:solidFill>
                  <a:srgbClr val="507637"/>
                </a:solidFill>
                <a:latin typeface="Avigea" pitchFamily="50" charset="0"/>
              </a:rPr>
              <a:t>Natural Resource Management</a:t>
            </a:r>
          </a:p>
        </p:txBody>
      </p:sp>
      <p:sp>
        <p:nvSpPr>
          <p:cNvPr id="53" name="TextBox 52">
            <a:extLst>
              <a:ext uri="{FF2B5EF4-FFF2-40B4-BE49-F238E27FC236}">
                <a16:creationId xmlns:a16="http://schemas.microsoft.com/office/drawing/2014/main" id="{54FEA747-A66D-430F-9DF3-E11ED5986150}"/>
              </a:ext>
            </a:extLst>
          </p:cNvPr>
          <p:cNvSpPr txBox="1"/>
          <p:nvPr/>
        </p:nvSpPr>
        <p:spPr>
          <a:xfrm>
            <a:off x="3583757" y="6392939"/>
            <a:ext cx="3780148" cy="323165"/>
          </a:xfrm>
          <a:prstGeom prst="rect">
            <a:avLst/>
          </a:prstGeom>
          <a:noFill/>
        </p:spPr>
        <p:txBody>
          <a:bodyPr wrap="square" rtlCol="0">
            <a:spAutoFit/>
          </a:bodyPr>
          <a:lstStyle/>
          <a:p>
            <a:r>
              <a:rPr lang="en-US" sz="1500" dirty="0">
                <a:solidFill>
                  <a:srgbClr val="FA8298"/>
                </a:solidFill>
                <a:latin typeface="Avigea" pitchFamily="50" charset="0"/>
              </a:rPr>
              <a:t>Women Empowerment</a:t>
            </a:r>
          </a:p>
        </p:txBody>
      </p:sp>
      <p:sp>
        <p:nvSpPr>
          <p:cNvPr id="54" name="TextBox 53">
            <a:extLst>
              <a:ext uri="{FF2B5EF4-FFF2-40B4-BE49-F238E27FC236}">
                <a16:creationId xmlns:a16="http://schemas.microsoft.com/office/drawing/2014/main" id="{29130634-8D10-4C33-8651-B31354FE9CE4}"/>
              </a:ext>
            </a:extLst>
          </p:cNvPr>
          <p:cNvSpPr txBox="1"/>
          <p:nvPr/>
        </p:nvSpPr>
        <p:spPr>
          <a:xfrm>
            <a:off x="7016690" y="6403939"/>
            <a:ext cx="3780148" cy="323165"/>
          </a:xfrm>
          <a:prstGeom prst="rect">
            <a:avLst/>
          </a:prstGeom>
          <a:noFill/>
        </p:spPr>
        <p:txBody>
          <a:bodyPr wrap="square" rtlCol="0">
            <a:spAutoFit/>
          </a:bodyPr>
          <a:lstStyle/>
          <a:p>
            <a:r>
              <a:rPr lang="en-US" sz="1500" dirty="0">
                <a:solidFill>
                  <a:srgbClr val="FFD562"/>
                </a:solidFill>
                <a:latin typeface="Avigea" pitchFamily="50" charset="0"/>
              </a:rPr>
              <a:t>Education</a:t>
            </a:r>
          </a:p>
        </p:txBody>
      </p:sp>
      <p:sp>
        <p:nvSpPr>
          <p:cNvPr id="55" name="TextBox 54">
            <a:extLst>
              <a:ext uri="{FF2B5EF4-FFF2-40B4-BE49-F238E27FC236}">
                <a16:creationId xmlns:a16="http://schemas.microsoft.com/office/drawing/2014/main" id="{1213BCE0-17C1-4A6A-90A7-F177E304BC92}"/>
              </a:ext>
            </a:extLst>
          </p:cNvPr>
          <p:cNvSpPr txBox="1"/>
          <p:nvPr/>
        </p:nvSpPr>
        <p:spPr>
          <a:xfrm>
            <a:off x="9241409" y="6394512"/>
            <a:ext cx="3780148" cy="323165"/>
          </a:xfrm>
          <a:prstGeom prst="rect">
            <a:avLst/>
          </a:prstGeom>
          <a:noFill/>
        </p:spPr>
        <p:txBody>
          <a:bodyPr wrap="square" rtlCol="0">
            <a:spAutoFit/>
          </a:bodyPr>
          <a:lstStyle/>
          <a:p>
            <a:r>
              <a:rPr lang="en-US" sz="1500" dirty="0">
                <a:solidFill>
                  <a:srgbClr val="3677A1"/>
                </a:solidFill>
                <a:latin typeface="Avigea" pitchFamily="50" charset="0"/>
              </a:rPr>
              <a:t>Childcare &amp; Empowerment</a:t>
            </a:r>
          </a:p>
        </p:txBody>
      </p:sp>
      <p:sp>
        <p:nvSpPr>
          <p:cNvPr id="25" name="Rectangle: Rounded Corners 24">
            <a:extLst>
              <a:ext uri="{FF2B5EF4-FFF2-40B4-BE49-F238E27FC236}">
                <a16:creationId xmlns:a16="http://schemas.microsoft.com/office/drawing/2014/main" id="{CDA9ABAD-98E4-4E3B-8D5F-361BE4318459}"/>
              </a:ext>
            </a:extLst>
          </p:cNvPr>
          <p:cNvSpPr/>
          <p:nvPr/>
        </p:nvSpPr>
        <p:spPr>
          <a:xfrm>
            <a:off x="3977502" y="69121"/>
            <a:ext cx="45719" cy="490199"/>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104697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2" presetClass="entr" presetSubtype="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 calcmode="lin" valueType="num">
                                      <p:cBhvr additive="base">
                                        <p:cTn id="10" dur="750"/>
                                        <p:tgtEl>
                                          <p:spTgt spid="36"/>
                                        </p:tgtEl>
                                        <p:attrNameLst>
                                          <p:attrName>ppt_y</p:attrName>
                                        </p:attrNameLst>
                                      </p:cBhvr>
                                      <p:tavLst>
                                        <p:tav tm="0">
                                          <p:val>
                                            <p:strVal val="#ppt_y-#ppt_h*1.125000"/>
                                          </p:val>
                                        </p:tav>
                                        <p:tav tm="100000">
                                          <p:val>
                                            <p:strVal val="#ppt_y"/>
                                          </p:val>
                                        </p:tav>
                                      </p:tavLst>
                                    </p:anim>
                                    <p:animEffect transition="in" filter="wipe(down)">
                                      <p:cBhvr>
                                        <p:cTn id="11" dur="75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10" presetClass="entr" presetSubtype="0" fill="hold" nodeType="withEffect">
                                  <p:stCondLst>
                                    <p:cond delay="75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2" presetClass="entr" presetSubtype="1"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750"/>
                                        <p:tgtEl>
                                          <p:spTgt spid="53"/>
                                        </p:tgtEl>
                                        <p:attrNameLst>
                                          <p:attrName>ppt_y</p:attrName>
                                        </p:attrNameLst>
                                      </p:cBhvr>
                                      <p:tavLst>
                                        <p:tav tm="0">
                                          <p:val>
                                            <p:strVal val="#ppt_y-#ppt_h*1.125000"/>
                                          </p:val>
                                        </p:tav>
                                        <p:tav tm="100000">
                                          <p:val>
                                            <p:strVal val="#ppt_y"/>
                                          </p:val>
                                        </p:tav>
                                      </p:tavLst>
                                    </p:anim>
                                    <p:animEffect transition="in" filter="wipe(down)">
                                      <p:cBhvr>
                                        <p:cTn id="23" dur="75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left)">
                                      <p:cBhvr>
                                        <p:cTn id="28" dur="500"/>
                                        <p:tgtEl>
                                          <p:spTgt spid="40"/>
                                        </p:tgtEl>
                                      </p:cBhvr>
                                    </p:animEffect>
                                  </p:childTnLst>
                                </p:cTn>
                              </p:par>
                            </p:childTnLst>
                          </p:cTn>
                        </p:par>
                        <p:par>
                          <p:cTn id="29" fill="hold">
                            <p:stCondLst>
                              <p:cond delay="500"/>
                            </p:stCondLst>
                            <p:childTnLst>
                              <p:par>
                                <p:cTn id="30" presetID="10" presetClass="entr" presetSubtype="0" fill="hold" nodeType="afterEffect">
                                  <p:stCondLst>
                                    <p:cond delay="25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2" presetClass="entr" presetSubtype="1"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additive="base">
                                        <p:cTn id="35" dur="750"/>
                                        <p:tgtEl>
                                          <p:spTgt spid="54"/>
                                        </p:tgtEl>
                                        <p:attrNameLst>
                                          <p:attrName>ppt_y</p:attrName>
                                        </p:attrNameLst>
                                      </p:cBhvr>
                                      <p:tavLst>
                                        <p:tav tm="0">
                                          <p:val>
                                            <p:strVal val="#ppt_y-#ppt_h*1.125000"/>
                                          </p:val>
                                        </p:tav>
                                        <p:tav tm="100000">
                                          <p:val>
                                            <p:strVal val="#ppt_y"/>
                                          </p:val>
                                        </p:tav>
                                      </p:tavLst>
                                    </p:anim>
                                    <p:animEffect transition="in" filter="wipe(down)">
                                      <p:cBhvr>
                                        <p:cTn id="36" dur="75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wipe(left)">
                                      <p:cBhvr>
                                        <p:cTn id="41" dur="500"/>
                                        <p:tgtEl>
                                          <p:spTgt spid="44"/>
                                        </p:tgtEl>
                                      </p:cBhvr>
                                    </p:animEffect>
                                  </p:childTnLst>
                                </p:cTn>
                              </p:par>
                              <p:par>
                                <p:cTn id="42" presetID="10" presetClass="entr" presetSubtype="0" fill="hold" nodeType="withEffect">
                                  <p:stCondLst>
                                    <p:cond delay="50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par>
                          <p:cTn id="45" fill="hold">
                            <p:stCondLst>
                              <p:cond delay="1000"/>
                            </p:stCondLst>
                            <p:childTnLst>
                              <p:par>
                                <p:cTn id="46" presetID="12" presetClass="entr" presetSubtype="1" fill="hold" grpId="0" nodeType="afterEffect">
                                  <p:stCondLst>
                                    <p:cond delay="0"/>
                                  </p:stCondLst>
                                  <p:childTnLst>
                                    <p:set>
                                      <p:cBhvr>
                                        <p:cTn id="47" dur="1" fill="hold">
                                          <p:stCondLst>
                                            <p:cond delay="0"/>
                                          </p:stCondLst>
                                        </p:cTn>
                                        <p:tgtEl>
                                          <p:spTgt spid="55"/>
                                        </p:tgtEl>
                                        <p:attrNameLst>
                                          <p:attrName>style.visibility</p:attrName>
                                        </p:attrNameLst>
                                      </p:cBhvr>
                                      <p:to>
                                        <p:strVal val="visible"/>
                                      </p:to>
                                    </p:set>
                                    <p:anim calcmode="lin" valueType="num">
                                      <p:cBhvr additive="base">
                                        <p:cTn id="48" dur="750"/>
                                        <p:tgtEl>
                                          <p:spTgt spid="55"/>
                                        </p:tgtEl>
                                        <p:attrNameLst>
                                          <p:attrName>ppt_y</p:attrName>
                                        </p:attrNameLst>
                                      </p:cBhvr>
                                      <p:tavLst>
                                        <p:tav tm="0">
                                          <p:val>
                                            <p:strVal val="#ppt_y-#ppt_h*1.125000"/>
                                          </p:val>
                                        </p:tav>
                                        <p:tav tm="100000">
                                          <p:val>
                                            <p:strVal val="#ppt_y"/>
                                          </p:val>
                                        </p:tav>
                                      </p:tavLst>
                                    </p:anim>
                                    <p:animEffect transition="in" filter="wipe(down)">
                                      <p:cBhvr>
                                        <p:cTn id="49" dur="750"/>
                                        <p:tgtEl>
                                          <p:spTgt spid="5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left)">
                                      <p:cBhvr>
                                        <p:cTn id="5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3" grpId="0"/>
      <p:bldP spid="54" grpId="0"/>
      <p:bldP spid="5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645F3F6-BB2D-4CD8-BE9D-D6CC2E5A5FF8}"/>
              </a:ext>
            </a:extLst>
          </p:cNvPr>
          <p:cNvGrpSpPr/>
          <p:nvPr/>
        </p:nvGrpSpPr>
        <p:grpSpPr>
          <a:xfrm>
            <a:off x="1135301" y="4921262"/>
            <a:ext cx="1212915" cy="1212915"/>
            <a:chOff x="1135301" y="4921262"/>
            <a:chExt cx="1212915" cy="1212915"/>
          </a:xfrm>
        </p:grpSpPr>
        <p:pic>
          <p:nvPicPr>
            <p:cNvPr id="1036" name="Picture 12" descr="Malnutrition Vector Images (over 170)">
              <a:extLst>
                <a:ext uri="{FF2B5EF4-FFF2-40B4-BE49-F238E27FC236}">
                  <a16:creationId xmlns:a16="http://schemas.microsoft.com/office/drawing/2014/main" id="{C565947E-A4A1-4FFD-838D-D8365BC4C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984" y="5001726"/>
              <a:ext cx="1023609" cy="1075219"/>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F37819BC-E29E-47A4-A540-BC19BB0B1EC3}"/>
                </a:ext>
              </a:extLst>
            </p:cNvPr>
            <p:cNvSpPr/>
            <p:nvPr/>
          </p:nvSpPr>
          <p:spPr>
            <a:xfrm>
              <a:off x="1135301" y="4921262"/>
              <a:ext cx="1212915" cy="1212915"/>
            </a:xfrm>
            <a:prstGeom prst="ellipse">
              <a:avLst/>
            </a:prstGeom>
            <a:noFill/>
            <a:ln w="50800">
              <a:solidFill>
                <a:srgbClr val="CE8C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4FB97213-01CC-45E5-AA84-93B67FC92081}"/>
              </a:ext>
            </a:extLst>
          </p:cNvPr>
          <p:cNvGrpSpPr/>
          <p:nvPr/>
        </p:nvGrpSpPr>
        <p:grpSpPr>
          <a:xfrm>
            <a:off x="3936876" y="4842499"/>
            <a:ext cx="1378611" cy="1379889"/>
            <a:chOff x="3927732" y="4842499"/>
            <a:chExt cx="1378611" cy="1379889"/>
          </a:xfrm>
        </p:grpSpPr>
        <p:pic>
          <p:nvPicPr>
            <p:cNvPr id="1038" name="Picture 14" descr="Water &amp;amp; Sanitation - ONE | Water and sanitation, Water, Sanitizer">
              <a:extLst>
                <a:ext uri="{FF2B5EF4-FFF2-40B4-BE49-F238E27FC236}">
                  <a16:creationId xmlns:a16="http://schemas.microsoft.com/office/drawing/2014/main" id="{F46CE8F8-70D1-4285-8CF9-B984864311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7732" y="4842499"/>
              <a:ext cx="1378611" cy="1379889"/>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88910E5A-EABB-40AF-91BD-C04BD4316E92}"/>
                </a:ext>
              </a:extLst>
            </p:cNvPr>
            <p:cNvSpPr/>
            <p:nvPr/>
          </p:nvSpPr>
          <p:spPr>
            <a:xfrm>
              <a:off x="4010581" y="4921262"/>
              <a:ext cx="1212915" cy="1212915"/>
            </a:xfrm>
            <a:prstGeom prst="ellipse">
              <a:avLst/>
            </a:prstGeom>
            <a:noFill/>
            <a:ln w="50800">
              <a:solidFill>
                <a:srgbClr val="00B2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C356022F-0DEA-4C00-97BD-F6B2A4E63E90}"/>
              </a:ext>
            </a:extLst>
          </p:cNvPr>
          <p:cNvGrpSpPr/>
          <p:nvPr/>
        </p:nvGrpSpPr>
        <p:grpSpPr>
          <a:xfrm>
            <a:off x="6871051" y="4704081"/>
            <a:ext cx="1663350" cy="1626958"/>
            <a:chOff x="6871051" y="4704081"/>
            <a:chExt cx="1663350" cy="1626958"/>
          </a:xfrm>
        </p:grpSpPr>
        <p:pic>
          <p:nvPicPr>
            <p:cNvPr id="1040" name="Picture 16" descr="Livelihood Icon Png, Transparent Png - kindpng">
              <a:extLst>
                <a:ext uri="{FF2B5EF4-FFF2-40B4-BE49-F238E27FC236}">
                  <a16:creationId xmlns:a16="http://schemas.microsoft.com/office/drawing/2014/main" id="{953FEB53-A4D0-4208-90C8-F7EFFAB2CB8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661" t="8161" r="28442" b="5014"/>
            <a:stretch/>
          </p:blipFill>
          <p:spPr bwMode="auto">
            <a:xfrm>
              <a:off x="6871051" y="4890074"/>
              <a:ext cx="1627702" cy="1314026"/>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7CA388E4-2923-4D65-BD75-A4FFF971B5B8}"/>
                </a:ext>
              </a:extLst>
            </p:cNvPr>
            <p:cNvSpPr/>
            <p:nvPr/>
          </p:nvSpPr>
          <p:spPr>
            <a:xfrm>
              <a:off x="6897277" y="4704081"/>
              <a:ext cx="1637124" cy="1626958"/>
            </a:xfrm>
            <a:prstGeom prst="ellipse">
              <a:avLst/>
            </a:prstGeom>
            <a:noFill/>
            <a:ln w="50800">
              <a:solidFill>
                <a:srgbClr val="D121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6" name="Straight Connector 15">
            <a:extLst>
              <a:ext uri="{FF2B5EF4-FFF2-40B4-BE49-F238E27FC236}">
                <a16:creationId xmlns:a16="http://schemas.microsoft.com/office/drawing/2014/main" id="{88C302A8-EE68-4DCE-8C76-11609983935F}"/>
              </a:ext>
            </a:extLst>
          </p:cNvPr>
          <p:cNvCxnSpPr>
            <a:cxnSpLocks/>
          </p:cNvCxnSpPr>
          <p:nvPr/>
        </p:nvCxnSpPr>
        <p:spPr>
          <a:xfrm flipV="1">
            <a:off x="-476264" y="5517560"/>
            <a:ext cx="1550605" cy="10160"/>
          </a:xfrm>
          <a:prstGeom prst="line">
            <a:avLst/>
          </a:prstGeom>
          <a:ln w="9525">
            <a:prstDash val="sysDash"/>
            <a:headEnd type="oval" w="med" len="med"/>
            <a:tailEnd type="oval" w="med" len="med"/>
          </a:ln>
        </p:spPr>
        <p:style>
          <a:lnRef idx="1">
            <a:schemeClr val="accent3"/>
          </a:lnRef>
          <a:fillRef idx="0">
            <a:schemeClr val="accent3"/>
          </a:fillRef>
          <a:effectRef idx="0">
            <a:schemeClr val="accent3"/>
          </a:effectRef>
          <a:fontRef idx="minor">
            <a:schemeClr val="tx1"/>
          </a:fontRef>
        </p:style>
      </p:cxnSp>
      <p:cxnSp>
        <p:nvCxnSpPr>
          <p:cNvPr id="17" name="Straight Connector 16">
            <a:extLst>
              <a:ext uri="{FF2B5EF4-FFF2-40B4-BE49-F238E27FC236}">
                <a16:creationId xmlns:a16="http://schemas.microsoft.com/office/drawing/2014/main" id="{BDE01B1F-0C15-462C-AB6B-CB2A2679CAF3}"/>
              </a:ext>
            </a:extLst>
          </p:cNvPr>
          <p:cNvCxnSpPr>
            <a:cxnSpLocks/>
          </p:cNvCxnSpPr>
          <p:nvPr/>
        </p:nvCxnSpPr>
        <p:spPr>
          <a:xfrm flipV="1">
            <a:off x="2409176" y="5517560"/>
            <a:ext cx="1550605" cy="10160"/>
          </a:xfrm>
          <a:prstGeom prst="line">
            <a:avLst/>
          </a:prstGeom>
          <a:ln w="9525">
            <a:prstDash val="sysDash"/>
            <a:headEnd type="oval" w="med" len="med"/>
            <a:tailEnd type="oval" w="med" len="med"/>
          </a:ln>
        </p:spPr>
        <p:style>
          <a:lnRef idx="1">
            <a:schemeClr val="accent3"/>
          </a:lnRef>
          <a:fillRef idx="0">
            <a:schemeClr val="accent3"/>
          </a:fillRef>
          <a:effectRef idx="0">
            <a:schemeClr val="accent3"/>
          </a:effectRef>
          <a:fontRef idx="minor">
            <a:schemeClr val="tx1"/>
          </a:fontRef>
        </p:style>
      </p:cxnSp>
      <p:cxnSp>
        <p:nvCxnSpPr>
          <p:cNvPr id="18" name="Straight Connector 17">
            <a:extLst>
              <a:ext uri="{FF2B5EF4-FFF2-40B4-BE49-F238E27FC236}">
                <a16:creationId xmlns:a16="http://schemas.microsoft.com/office/drawing/2014/main" id="{A28F1EE9-36A3-45AE-9FE4-1345D582F718}"/>
              </a:ext>
            </a:extLst>
          </p:cNvPr>
          <p:cNvCxnSpPr>
            <a:cxnSpLocks/>
          </p:cNvCxnSpPr>
          <p:nvPr/>
        </p:nvCxnSpPr>
        <p:spPr>
          <a:xfrm flipV="1">
            <a:off x="5284456" y="5517560"/>
            <a:ext cx="1550605" cy="10160"/>
          </a:xfrm>
          <a:prstGeom prst="line">
            <a:avLst/>
          </a:prstGeom>
          <a:ln w="9525">
            <a:prstDash val="sysDash"/>
            <a:headEnd type="oval" w="med" len="med"/>
            <a:tailEnd type="oval" w="med" len="med"/>
          </a:ln>
        </p:spPr>
        <p:style>
          <a:lnRef idx="1">
            <a:schemeClr val="accent3"/>
          </a:lnRef>
          <a:fillRef idx="0">
            <a:schemeClr val="accent3"/>
          </a:fillRef>
          <a:effectRef idx="0">
            <a:schemeClr val="accent3"/>
          </a:effectRef>
          <a:fontRef idx="minor">
            <a:schemeClr val="tx1"/>
          </a:fontRef>
        </p:style>
      </p:cxnSp>
      <p:sp>
        <p:nvSpPr>
          <p:cNvPr id="19" name="Rectangle 18">
            <a:extLst>
              <a:ext uri="{FF2B5EF4-FFF2-40B4-BE49-F238E27FC236}">
                <a16:creationId xmlns:a16="http://schemas.microsoft.com/office/drawing/2014/main" id="{9EB198B8-8299-4C71-9B09-2761DD1C1224}"/>
              </a:ext>
            </a:extLst>
          </p:cNvPr>
          <p:cNvSpPr/>
          <p:nvPr/>
        </p:nvSpPr>
        <p:spPr>
          <a:xfrm>
            <a:off x="497840" y="3018135"/>
            <a:ext cx="11267440" cy="1384995"/>
          </a:xfrm>
          <a:prstGeom prst="rect">
            <a:avLst/>
          </a:prstGeom>
        </p:spPr>
        <p:txBody>
          <a:bodyPr wrap="square">
            <a:spAutoFit/>
          </a:bodyPr>
          <a:lstStyle/>
          <a:p>
            <a:pPr algn="ctr"/>
            <a:r>
              <a:rPr lang="en-US" sz="2800" b="1" dirty="0">
                <a:solidFill>
                  <a:srgbClr val="222222"/>
                </a:solidFill>
                <a:latin typeface="Harrington" panose="04040505050A02020702" pitchFamily="82" charset="0"/>
              </a:rPr>
              <a:t>Seva Mandir is a non-profit organization based in Udaipur, southern Rajasthan, India. Conceived in the 1930s, the organization was founded in 1968 by Dr Mohan Singh Mehta,</a:t>
            </a:r>
            <a:endParaRPr lang="en-US" sz="2800" b="1" dirty="0">
              <a:latin typeface="Harrington" panose="04040505050A02020702" pitchFamily="82" charset="0"/>
            </a:endParaRPr>
          </a:p>
        </p:txBody>
      </p:sp>
      <p:grpSp>
        <p:nvGrpSpPr>
          <p:cNvPr id="20" name="Group 19">
            <a:extLst>
              <a:ext uri="{FF2B5EF4-FFF2-40B4-BE49-F238E27FC236}">
                <a16:creationId xmlns:a16="http://schemas.microsoft.com/office/drawing/2014/main" id="{CC3AF34F-E2B8-4B97-B43B-6959509F9E4F}"/>
              </a:ext>
            </a:extLst>
          </p:cNvPr>
          <p:cNvGrpSpPr/>
          <p:nvPr/>
        </p:nvGrpSpPr>
        <p:grpSpPr>
          <a:xfrm>
            <a:off x="4059371" y="20265"/>
            <a:ext cx="5363691" cy="646331"/>
            <a:chOff x="3818024" y="10838"/>
            <a:chExt cx="5363691" cy="646331"/>
          </a:xfrm>
        </p:grpSpPr>
        <p:sp>
          <p:nvSpPr>
            <p:cNvPr id="23" name="TextBox 22">
              <a:extLst>
                <a:ext uri="{FF2B5EF4-FFF2-40B4-BE49-F238E27FC236}">
                  <a16:creationId xmlns:a16="http://schemas.microsoft.com/office/drawing/2014/main" id="{F29353DA-302A-4ED1-B21A-C9964DCD9AC3}"/>
                </a:ext>
              </a:extLst>
            </p:cNvPr>
            <p:cNvSpPr txBox="1"/>
            <p:nvPr/>
          </p:nvSpPr>
          <p:spPr>
            <a:xfrm>
              <a:off x="3818024" y="10838"/>
              <a:ext cx="5363691" cy="646331"/>
            </a:xfrm>
            <a:prstGeom prst="rect">
              <a:avLst/>
            </a:prstGeom>
            <a:noFill/>
          </p:spPr>
          <p:txBody>
            <a:bodyPr wrap="square" rtlCol="0">
              <a:spAutoFit/>
            </a:bodyPr>
            <a:lstStyle/>
            <a:p>
              <a:r>
                <a:rPr lang="en-US" sz="3600" dirty="0">
                  <a:solidFill>
                    <a:srgbClr val="A91B60"/>
                  </a:solidFill>
                  <a:latin typeface="Occams Eraser" panose="02000506000000020004" pitchFamily="2" charset="0"/>
                </a:rPr>
                <a:t>T H E   O R G A N I S A T I O N</a:t>
              </a:r>
            </a:p>
          </p:txBody>
        </p:sp>
        <p:sp>
          <p:nvSpPr>
            <p:cNvPr id="22" name="Rectangle: Rounded Corners 21">
              <a:extLst>
                <a:ext uri="{FF2B5EF4-FFF2-40B4-BE49-F238E27FC236}">
                  <a16:creationId xmlns:a16="http://schemas.microsoft.com/office/drawing/2014/main" id="{F39EA502-F814-465A-A158-E914DFFC2AF0}"/>
                </a:ext>
              </a:extLst>
            </p:cNvPr>
            <p:cNvSpPr/>
            <p:nvPr/>
          </p:nvSpPr>
          <p:spPr>
            <a:xfrm>
              <a:off x="8268800" y="58126"/>
              <a:ext cx="45798" cy="490199"/>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pic>
        <p:nvPicPr>
          <p:cNvPr id="25" name="Picture 2" descr="https://www.sevamandir.org/images/VirtuousCircle.png">
            <a:extLst>
              <a:ext uri="{FF2B5EF4-FFF2-40B4-BE49-F238E27FC236}">
                <a16:creationId xmlns:a16="http://schemas.microsoft.com/office/drawing/2014/main" id="{AF0849D9-3B9A-4E34-990A-622A2E5BEF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770" t="11784" r="17062" b="9652"/>
          <a:stretch/>
        </p:blipFill>
        <p:spPr bwMode="auto">
          <a:xfrm>
            <a:off x="5290287" y="933254"/>
            <a:ext cx="2015486" cy="202820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05871760-AFA0-4730-BBC9-D5A0D3A37E42}"/>
              </a:ext>
            </a:extLst>
          </p:cNvPr>
          <p:cNvSpPr txBox="1"/>
          <p:nvPr/>
        </p:nvSpPr>
        <p:spPr>
          <a:xfrm>
            <a:off x="6743307" y="6394512"/>
            <a:ext cx="3780148" cy="323165"/>
          </a:xfrm>
          <a:prstGeom prst="rect">
            <a:avLst/>
          </a:prstGeom>
          <a:noFill/>
        </p:spPr>
        <p:txBody>
          <a:bodyPr wrap="square" rtlCol="0">
            <a:spAutoFit/>
          </a:bodyPr>
          <a:lstStyle/>
          <a:p>
            <a:r>
              <a:rPr lang="en-US" sz="1500" dirty="0">
                <a:solidFill>
                  <a:srgbClr val="D12127"/>
                </a:solidFill>
                <a:latin typeface="Avigea" pitchFamily="50" charset="0"/>
              </a:rPr>
              <a:t>Improving Livelihoods</a:t>
            </a:r>
          </a:p>
        </p:txBody>
      </p:sp>
      <p:sp>
        <p:nvSpPr>
          <p:cNvPr id="28" name="TextBox 27">
            <a:extLst>
              <a:ext uri="{FF2B5EF4-FFF2-40B4-BE49-F238E27FC236}">
                <a16:creationId xmlns:a16="http://schemas.microsoft.com/office/drawing/2014/main" id="{5AF32584-E5C6-41E3-B8DD-483A277CE2E0}"/>
              </a:ext>
            </a:extLst>
          </p:cNvPr>
          <p:cNvSpPr txBox="1"/>
          <p:nvPr/>
        </p:nvSpPr>
        <p:spPr>
          <a:xfrm>
            <a:off x="4275056" y="6396082"/>
            <a:ext cx="3780148" cy="323165"/>
          </a:xfrm>
          <a:prstGeom prst="rect">
            <a:avLst/>
          </a:prstGeom>
          <a:noFill/>
        </p:spPr>
        <p:txBody>
          <a:bodyPr wrap="square" rtlCol="0">
            <a:spAutoFit/>
          </a:bodyPr>
          <a:lstStyle/>
          <a:p>
            <a:r>
              <a:rPr lang="en-US" sz="1500" dirty="0">
                <a:solidFill>
                  <a:srgbClr val="00B1BA"/>
                </a:solidFill>
                <a:latin typeface="Avigea" pitchFamily="50" charset="0"/>
              </a:rPr>
              <a:t>WASH</a:t>
            </a:r>
          </a:p>
        </p:txBody>
      </p:sp>
      <p:sp>
        <p:nvSpPr>
          <p:cNvPr id="29" name="TextBox 28">
            <a:extLst>
              <a:ext uri="{FF2B5EF4-FFF2-40B4-BE49-F238E27FC236}">
                <a16:creationId xmlns:a16="http://schemas.microsoft.com/office/drawing/2014/main" id="{7BA77C7E-9A03-4FBB-9547-0679BBE449B7}"/>
              </a:ext>
            </a:extLst>
          </p:cNvPr>
          <p:cNvSpPr txBox="1"/>
          <p:nvPr/>
        </p:nvSpPr>
        <p:spPr>
          <a:xfrm>
            <a:off x="1135932" y="6405508"/>
            <a:ext cx="3780148" cy="323165"/>
          </a:xfrm>
          <a:prstGeom prst="rect">
            <a:avLst/>
          </a:prstGeom>
          <a:noFill/>
        </p:spPr>
        <p:txBody>
          <a:bodyPr wrap="square" rtlCol="0">
            <a:spAutoFit/>
          </a:bodyPr>
          <a:lstStyle/>
          <a:p>
            <a:r>
              <a:rPr lang="en-US" sz="1500" dirty="0">
                <a:solidFill>
                  <a:srgbClr val="CA7614"/>
                </a:solidFill>
                <a:latin typeface="Avigea" pitchFamily="50" charset="0"/>
              </a:rPr>
              <a:t>Malnutrition</a:t>
            </a:r>
          </a:p>
        </p:txBody>
      </p:sp>
      <p:sp>
        <p:nvSpPr>
          <p:cNvPr id="26" name="Rectangle: Rounded Corners 25">
            <a:extLst>
              <a:ext uri="{FF2B5EF4-FFF2-40B4-BE49-F238E27FC236}">
                <a16:creationId xmlns:a16="http://schemas.microsoft.com/office/drawing/2014/main" id="{8DAB0E03-2FD3-407E-BA6F-5513D2D18441}"/>
              </a:ext>
            </a:extLst>
          </p:cNvPr>
          <p:cNvSpPr/>
          <p:nvPr/>
        </p:nvSpPr>
        <p:spPr>
          <a:xfrm>
            <a:off x="3985360" y="67553"/>
            <a:ext cx="45719" cy="490199"/>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3703782907"/>
      </p:ext>
    </p:extLst>
  </p:cSld>
  <p:clrMapOvr>
    <a:masterClrMapping/>
  </p:clrMapOvr>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10" presetClass="entr" presetSubtype="0"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2" presetClass="entr" presetSubtype="1" fill="hold" grpId="0" nodeType="afterEffect">
                                  <p:stCondLst>
                                    <p:cond delay="250"/>
                                  </p:stCondLst>
                                  <p:childTnLst>
                                    <p:set>
                                      <p:cBhvr>
                                        <p:cTn id="13" dur="1" fill="hold">
                                          <p:stCondLst>
                                            <p:cond delay="0"/>
                                          </p:stCondLst>
                                        </p:cTn>
                                        <p:tgtEl>
                                          <p:spTgt spid="29"/>
                                        </p:tgtEl>
                                        <p:attrNameLst>
                                          <p:attrName>style.visibility</p:attrName>
                                        </p:attrNameLst>
                                      </p:cBhvr>
                                      <p:to>
                                        <p:strVal val="visible"/>
                                      </p:to>
                                    </p:set>
                                    <p:anim calcmode="lin" valueType="num">
                                      <p:cBhvr additive="base">
                                        <p:cTn id="14" dur="500"/>
                                        <p:tgtEl>
                                          <p:spTgt spid="29"/>
                                        </p:tgtEl>
                                        <p:attrNameLst>
                                          <p:attrName>ppt_y</p:attrName>
                                        </p:attrNameLst>
                                      </p:cBhvr>
                                      <p:tavLst>
                                        <p:tav tm="0">
                                          <p:val>
                                            <p:strVal val="#ppt_y-#ppt_h*1.125000"/>
                                          </p:val>
                                        </p:tav>
                                        <p:tav tm="100000">
                                          <p:val>
                                            <p:strVal val="#ppt_y"/>
                                          </p:val>
                                        </p:tav>
                                      </p:tavLst>
                                    </p:anim>
                                    <p:animEffect transition="in" filter="wipe(down)">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par>
                          <p:cTn id="21" fill="hold">
                            <p:stCondLst>
                              <p:cond delay="500"/>
                            </p:stCondLst>
                            <p:childTnLst>
                              <p:par>
                                <p:cTn id="22" presetID="10" presetClass="entr" presetSubtype="0" fill="hold" nodeType="afterEffect">
                                  <p:stCondLst>
                                    <p:cond delay="5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2" presetClass="entr" presetSubtype="1" fill="hold" grpId="0" nodeType="withEffect">
                                  <p:stCondLst>
                                    <p:cond delay="50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750"/>
                                        <p:tgtEl>
                                          <p:spTgt spid="28"/>
                                        </p:tgtEl>
                                        <p:attrNameLst>
                                          <p:attrName>ppt_y</p:attrName>
                                        </p:attrNameLst>
                                      </p:cBhvr>
                                      <p:tavLst>
                                        <p:tav tm="0">
                                          <p:val>
                                            <p:strVal val="#ppt_y-#ppt_h*1.125000"/>
                                          </p:val>
                                        </p:tav>
                                        <p:tav tm="100000">
                                          <p:val>
                                            <p:strVal val="#ppt_y"/>
                                          </p:val>
                                        </p:tav>
                                      </p:tavLst>
                                    </p:anim>
                                    <p:animEffect transition="in" filter="wipe(down)">
                                      <p:cBhvr>
                                        <p:cTn id="28" dur="75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childTnLst>
                          </p:cTn>
                        </p:par>
                        <p:par>
                          <p:cTn id="34" fill="hold">
                            <p:stCondLst>
                              <p:cond delay="500"/>
                            </p:stCondLst>
                            <p:childTnLst>
                              <p:par>
                                <p:cTn id="35" presetID="10" presetClass="entr" presetSubtype="0" fill="hold" nodeType="afterEffect">
                                  <p:stCondLst>
                                    <p:cond delay="50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par>
                                <p:cTn id="38" presetID="12" presetClass="entr" presetSubtype="1" fill="hold" grpId="0" nodeType="withEffect">
                                  <p:stCondLst>
                                    <p:cond delay="75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750"/>
                                        <p:tgtEl>
                                          <p:spTgt spid="27"/>
                                        </p:tgtEl>
                                        <p:attrNameLst>
                                          <p:attrName>ppt_y</p:attrName>
                                        </p:attrNameLst>
                                      </p:cBhvr>
                                      <p:tavLst>
                                        <p:tav tm="0">
                                          <p:val>
                                            <p:strVal val="#ppt_y-#ppt_h*1.125000"/>
                                          </p:val>
                                        </p:tav>
                                        <p:tav tm="100000">
                                          <p:val>
                                            <p:strVal val="#ppt_y"/>
                                          </p:val>
                                        </p:tav>
                                      </p:tavLst>
                                    </p:anim>
                                    <p:animEffect transition="in" filter="wipe(down)">
                                      <p:cBhvr>
                                        <p:cTn id="41"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882E533-5BD9-4BCE-BB63-4477A248D18B}"/>
              </a:ext>
            </a:extLst>
          </p:cNvPr>
          <p:cNvGrpSpPr/>
          <p:nvPr/>
        </p:nvGrpSpPr>
        <p:grpSpPr>
          <a:xfrm>
            <a:off x="3337342" y="33328"/>
            <a:ext cx="5517316" cy="646331"/>
            <a:chOff x="5143461" y="20265"/>
            <a:chExt cx="5363691" cy="646331"/>
          </a:xfrm>
        </p:grpSpPr>
        <p:sp>
          <p:nvSpPr>
            <p:cNvPr id="7" name="TextBox 6">
              <a:extLst>
                <a:ext uri="{FF2B5EF4-FFF2-40B4-BE49-F238E27FC236}">
                  <a16:creationId xmlns:a16="http://schemas.microsoft.com/office/drawing/2014/main" id="{7F2A1FBC-46A9-4707-B6A1-EDA8310C1653}"/>
                </a:ext>
              </a:extLst>
            </p:cNvPr>
            <p:cNvSpPr txBox="1"/>
            <p:nvPr/>
          </p:nvSpPr>
          <p:spPr>
            <a:xfrm>
              <a:off x="5143461" y="20265"/>
              <a:ext cx="5363691" cy="646331"/>
            </a:xfrm>
            <a:prstGeom prst="rect">
              <a:avLst/>
            </a:prstGeom>
            <a:noFill/>
          </p:spPr>
          <p:txBody>
            <a:bodyPr wrap="square" rtlCol="0">
              <a:spAutoFit/>
            </a:bodyPr>
            <a:lstStyle/>
            <a:p>
              <a:pPr algn="ctr"/>
              <a:r>
                <a:rPr lang="en-US" sz="1050" dirty="0">
                  <a:solidFill>
                    <a:srgbClr val="A91B60"/>
                  </a:solidFill>
                  <a:latin typeface="Occams Eraser" panose="02000506000000020004" pitchFamily="2" charset="0"/>
                </a:rPr>
                <a:t>   </a:t>
              </a:r>
              <a:r>
                <a:rPr lang="en-US" sz="3600" dirty="0">
                  <a:solidFill>
                    <a:srgbClr val="A91B60"/>
                  </a:solidFill>
                  <a:latin typeface="Occams Eraser" panose="02000506000000020004" pitchFamily="2" charset="0"/>
                </a:rPr>
                <a:t>C O N T E X T</a:t>
              </a:r>
            </a:p>
          </p:txBody>
        </p:sp>
        <p:sp>
          <p:nvSpPr>
            <p:cNvPr id="10" name="Rectangle: Rounded Corners 9">
              <a:extLst>
                <a:ext uri="{FF2B5EF4-FFF2-40B4-BE49-F238E27FC236}">
                  <a16:creationId xmlns:a16="http://schemas.microsoft.com/office/drawing/2014/main" id="{822123A7-1185-41F6-A8E5-E15FE65AD97F}"/>
                </a:ext>
              </a:extLst>
            </p:cNvPr>
            <p:cNvSpPr/>
            <p:nvPr/>
          </p:nvSpPr>
          <p:spPr>
            <a:xfrm flipH="1">
              <a:off x="8925808" y="81281"/>
              <a:ext cx="45720" cy="462744"/>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6" name="Rectangle: Rounded Corners 5">
            <a:extLst>
              <a:ext uri="{FF2B5EF4-FFF2-40B4-BE49-F238E27FC236}">
                <a16:creationId xmlns:a16="http://schemas.microsoft.com/office/drawing/2014/main" id="{C9EE6413-41A7-47A9-8542-E929AAC82254}"/>
              </a:ext>
            </a:extLst>
          </p:cNvPr>
          <p:cNvSpPr/>
          <p:nvPr/>
        </p:nvSpPr>
        <p:spPr>
          <a:xfrm flipH="1">
            <a:off x="5017574" y="99352"/>
            <a:ext cx="47029" cy="462744"/>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 name="TextBox 1">
            <a:extLst>
              <a:ext uri="{FF2B5EF4-FFF2-40B4-BE49-F238E27FC236}">
                <a16:creationId xmlns:a16="http://schemas.microsoft.com/office/drawing/2014/main" id="{3F39A8CB-CDF5-424B-9642-4F4C56F3BB74}"/>
              </a:ext>
            </a:extLst>
          </p:cNvPr>
          <p:cNvSpPr txBox="1"/>
          <p:nvPr/>
        </p:nvSpPr>
        <p:spPr>
          <a:xfrm>
            <a:off x="1288223" y="1839860"/>
            <a:ext cx="9615554" cy="3779176"/>
          </a:xfrm>
          <a:prstGeom prst="rect">
            <a:avLst/>
          </a:prstGeom>
          <a:noFill/>
          <a:ln>
            <a:solidFill>
              <a:schemeClr val="tx1"/>
            </a:solidFill>
            <a:prstDash val="sysDash"/>
          </a:ln>
        </p:spPr>
        <p:txBody>
          <a:bodyPr wrap="square" rtlCol="0">
            <a:spAutoFit/>
          </a:bodyPr>
          <a:lstStyle/>
          <a:p>
            <a:pPr algn="ctr">
              <a:lnSpc>
                <a:spcPct val="150000"/>
              </a:lnSpc>
            </a:pPr>
            <a:r>
              <a:rPr lang="en-US" dirty="0">
                <a:solidFill>
                  <a:srgbClr val="0C6170"/>
                </a:solidFill>
                <a:latin typeface="Century Gothic" panose="020B0502020202020204" pitchFamily="34" charset="0"/>
              </a:rPr>
              <a:t>In 2018, Seva Mandir launched the ‘Rural Football Program on Rajasthan Youth,' which focuses mostly on adolescents (14-18yrs) and aims to improve interpersonal skills such as communication, leadership, and teamwork. Furthermore, the organization has made significant measures to address issues like good and bad touch, water sanitation and hygiene, gender equality, reproductive health, and communicable and non-communicable diseases. In respect of these different modules are being prepared. I was assigned to prepare one such module on ‘Reproductive Health’.</a:t>
            </a:r>
          </a:p>
          <a:p>
            <a:pPr algn="ctr">
              <a:lnSpc>
                <a:spcPct val="150000"/>
              </a:lnSpc>
            </a:pPr>
            <a:endParaRPr lang="en-US" dirty="0">
              <a:solidFill>
                <a:srgbClr val="0C6170"/>
              </a:solidFill>
              <a:latin typeface="Century Gothic" panose="020B0502020202020204" pitchFamily="34" charset="0"/>
            </a:endParaRPr>
          </a:p>
        </p:txBody>
      </p:sp>
    </p:spTree>
    <p:extLst>
      <p:ext uri="{BB962C8B-B14F-4D97-AF65-F5344CB8AC3E}">
        <p14:creationId xmlns:p14="http://schemas.microsoft.com/office/powerpoint/2010/main" val="4165097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417DC919-9E8F-4A46-B787-6AC3AB8AE00B}"/>
              </a:ext>
            </a:extLst>
          </p:cNvPr>
          <p:cNvGrpSpPr/>
          <p:nvPr/>
        </p:nvGrpSpPr>
        <p:grpSpPr>
          <a:xfrm>
            <a:off x="389743" y="5456323"/>
            <a:ext cx="11446779" cy="883004"/>
            <a:chOff x="471023" y="5879728"/>
            <a:chExt cx="11554753" cy="1259324"/>
          </a:xfrm>
        </p:grpSpPr>
        <p:sp>
          <p:nvSpPr>
            <p:cNvPr id="33" name="Rectangle 32">
              <a:extLst>
                <a:ext uri="{FF2B5EF4-FFF2-40B4-BE49-F238E27FC236}">
                  <a16:creationId xmlns:a16="http://schemas.microsoft.com/office/drawing/2014/main" id="{3940EE7C-BC32-4D1B-8595-41EADAFB63C7}"/>
                </a:ext>
              </a:extLst>
            </p:cNvPr>
            <p:cNvSpPr/>
            <p:nvPr/>
          </p:nvSpPr>
          <p:spPr>
            <a:xfrm>
              <a:off x="518159" y="6054417"/>
              <a:ext cx="11507617" cy="867266"/>
            </a:xfrm>
            <a:prstGeom prst="rect">
              <a:avLst/>
            </a:prstGeom>
            <a:solidFill>
              <a:srgbClr val="A1A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6105BE6A-C25B-48D9-9685-2C18A9B0ED98}"/>
                </a:ext>
              </a:extLst>
            </p:cNvPr>
            <p:cNvSpPr/>
            <p:nvPr/>
          </p:nvSpPr>
          <p:spPr>
            <a:xfrm>
              <a:off x="471023" y="5963920"/>
              <a:ext cx="1911051" cy="1048260"/>
            </a:xfrm>
            <a:prstGeom prst="roundRect">
              <a:avLst/>
            </a:prstGeom>
            <a:gradFill flip="none" rotWithShape="1">
              <a:gsLst>
                <a:gs pos="4000">
                  <a:schemeClr val="accent1">
                    <a:lumMod val="5000"/>
                    <a:lumOff val="95000"/>
                  </a:schemeClr>
                </a:gs>
                <a:gs pos="100000">
                  <a:srgbClr val="4D5EFD"/>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D0AB4A41-8C1D-4E85-A610-14BC2A637435}"/>
                </a:ext>
              </a:extLst>
            </p:cNvPr>
            <p:cNvSpPr txBox="1"/>
            <p:nvPr/>
          </p:nvSpPr>
          <p:spPr>
            <a:xfrm>
              <a:off x="2605011" y="6198055"/>
              <a:ext cx="9172280" cy="570629"/>
            </a:xfrm>
            <a:prstGeom prst="rect">
              <a:avLst/>
            </a:prstGeom>
            <a:noFill/>
          </p:spPr>
          <p:txBody>
            <a:bodyPr wrap="square" rtlCol="0">
              <a:spAutoFit/>
            </a:bodyPr>
            <a:lstStyle/>
            <a:p>
              <a:pPr algn="ctr"/>
              <a:r>
                <a:rPr lang="en-US" sz="2000" b="1" dirty="0">
                  <a:latin typeface="Bell MT" panose="02020503060305020303" pitchFamily="18" charset="0"/>
                </a:rPr>
                <a:t>To make children understand the drawbacks of teenage pregnancy.</a:t>
              </a:r>
            </a:p>
          </p:txBody>
        </p:sp>
        <p:sp>
          <p:nvSpPr>
            <p:cNvPr id="40" name="TextBox 39">
              <a:extLst>
                <a:ext uri="{FF2B5EF4-FFF2-40B4-BE49-F238E27FC236}">
                  <a16:creationId xmlns:a16="http://schemas.microsoft.com/office/drawing/2014/main" id="{6984086F-9EB6-4A5E-9781-5478BED27B2C}"/>
                </a:ext>
              </a:extLst>
            </p:cNvPr>
            <p:cNvSpPr txBox="1"/>
            <p:nvPr/>
          </p:nvSpPr>
          <p:spPr>
            <a:xfrm>
              <a:off x="1137457" y="5879728"/>
              <a:ext cx="1320800" cy="1259324"/>
            </a:xfrm>
            <a:prstGeom prst="rect">
              <a:avLst/>
            </a:prstGeom>
            <a:noFill/>
          </p:spPr>
          <p:txBody>
            <a:bodyPr wrap="square" rtlCol="0">
              <a:spAutoFit/>
            </a:bodyPr>
            <a:lstStyle/>
            <a:p>
              <a:r>
                <a:rPr lang="en-US" sz="4800" dirty="0">
                  <a:latin typeface="Algerian" panose="04020705040A02060702" pitchFamily="82" charset="0"/>
                </a:rPr>
                <a:t>5</a:t>
              </a:r>
            </a:p>
          </p:txBody>
        </p:sp>
      </p:grpSp>
      <p:grpSp>
        <p:nvGrpSpPr>
          <p:cNvPr id="51" name="Group 50">
            <a:extLst>
              <a:ext uri="{FF2B5EF4-FFF2-40B4-BE49-F238E27FC236}">
                <a16:creationId xmlns:a16="http://schemas.microsoft.com/office/drawing/2014/main" id="{62CC32A0-4EAD-4EC6-9579-B2C4AB75682F}"/>
              </a:ext>
            </a:extLst>
          </p:cNvPr>
          <p:cNvGrpSpPr/>
          <p:nvPr/>
        </p:nvGrpSpPr>
        <p:grpSpPr>
          <a:xfrm>
            <a:off x="420224" y="4397267"/>
            <a:ext cx="11751899" cy="912305"/>
            <a:chOff x="471023" y="632663"/>
            <a:chExt cx="11894423" cy="1218417"/>
          </a:xfrm>
        </p:grpSpPr>
        <p:sp>
          <p:nvSpPr>
            <p:cNvPr id="15" name="Rectangle 14">
              <a:extLst>
                <a:ext uri="{FF2B5EF4-FFF2-40B4-BE49-F238E27FC236}">
                  <a16:creationId xmlns:a16="http://schemas.microsoft.com/office/drawing/2014/main" id="{BA25D6A1-7B4E-4C7E-AF9C-405FB1B912D9}"/>
                </a:ext>
              </a:extLst>
            </p:cNvPr>
            <p:cNvSpPr/>
            <p:nvPr/>
          </p:nvSpPr>
          <p:spPr>
            <a:xfrm>
              <a:off x="518159" y="740737"/>
              <a:ext cx="11507617" cy="867266"/>
            </a:xfrm>
            <a:prstGeom prst="rect">
              <a:avLst/>
            </a:prstGeom>
            <a:solidFill>
              <a:srgbClr val="8AE2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52EA1835-B72C-47E5-96C7-FBA01D1F5960}"/>
                </a:ext>
              </a:extLst>
            </p:cNvPr>
            <p:cNvSpPr/>
            <p:nvPr/>
          </p:nvSpPr>
          <p:spPr>
            <a:xfrm>
              <a:off x="471023" y="650240"/>
              <a:ext cx="1911051" cy="1048260"/>
            </a:xfrm>
            <a:prstGeom prst="roundRect">
              <a:avLst/>
            </a:prstGeom>
            <a:gradFill flip="none" rotWithShape="1">
              <a:gsLst>
                <a:gs pos="4000">
                  <a:schemeClr val="accent1">
                    <a:lumMod val="5000"/>
                    <a:lumOff val="95000"/>
                  </a:schemeClr>
                </a:gs>
                <a:gs pos="100000">
                  <a:srgbClr val="3DCFCC"/>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EE745E2A-EDE1-45A2-845D-E89BDF36E90E}"/>
                </a:ext>
              </a:extLst>
            </p:cNvPr>
            <p:cNvSpPr txBox="1"/>
            <p:nvPr/>
          </p:nvSpPr>
          <p:spPr>
            <a:xfrm>
              <a:off x="2091799" y="701370"/>
              <a:ext cx="10273647" cy="945408"/>
            </a:xfrm>
            <a:prstGeom prst="rect">
              <a:avLst/>
            </a:prstGeom>
            <a:noFill/>
          </p:spPr>
          <p:txBody>
            <a:bodyPr wrap="square" rtlCol="0">
              <a:spAutoFit/>
            </a:bodyPr>
            <a:lstStyle/>
            <a:p>
              <a:pPr algn="ctr"/>
              <a:r>
                <a:rPr lang="en-US" sz="2000" b="1" dirty="0">
                  <a:latin typeface="Bell MT" panose="02020503060305020303" pitchFamily="18" charset="0"/>
                </a:rPr>
                <a:t>To give an insight about the importance of family planning and different population control methods.</a:t>
              </a:r>
            </a:p>
          </p:txBody>
        </p:sp>
        <p:sp>
          <p:nvSpPr>
            <p:cNvPr id="49" name="TextBox 48">
              <a:extLst>
                <a:ext uri="{FF2B5EF4-FFF2-40B4-BE49-F238E27FC236}">
                  <a16:creationId xmlns:a16="http://schemas.microsoft.com/office/drawing/2014/main" id="{2FE572E7-D84E-4CAF-9281-B2C784437D4A}"/>
                </a:ext>
              </a:extLst>
            </p:cNvPr>
            <p:cNvSpPr txBox="1"/>
            <p:nvPr/>
          </p:nvSpPr>
          <p:spPr>
            <a:xfrm>
              <a:off x="1112241" y="632663"/>
              <a:ext cx="1320800" cy="1218417"/>
            </a:xfrm>
            <a:prstGeom prst="rect">
              <a:avLst/>
            </a:prstGeom>
            <a:noFill/>
          </p:spPr>
          <p:txBody>
            <a:bodyPr wrap="square" rtlCol="0">
              <a:spAutoFit/>
            </a:bodyPr>
            <a:lstStyle/>
            <a:p>
              <a:r>
                <a:rPr lang="en-US" sz="4800" dirty="0">
                  <a:latin typeface="Algerian" panose="04020705040A02060702" pitchFamily="82" charset="0"/>
                </a:rPr>
                <a:t>4</a:t>
              </a:r>
              <a:endParaRPr lang="en-US" sz="6600" dirty="0">
                <a:latin typeface="Algerian" panose="04020705040A02060702" pitchFamily="82" charset="0"/>
              </a:endParaRPr>
            </a:p>
          </p:txBody>
        </p:sp>
      </p:grpSp>
      <p:grpSp>
        <p:nvGrpSpPr>
          <p:cNvPr id="43" name="Group 42">
            <a:extLst>
              <a:ext uri="{FF2B5EF4-FFF2-40B4-BE49-F238E27FC236}">
                <a16:creationId xmlns:a16="http://schemas.microsoft.com/office/drawing/2014/main" id="{A69AD7D0-6561-4BE8-86E3-FEA91B6DB947}"/>
              </a:ext>
            </a:extLst>
          </p:cNvPr>
          <p:cNvGrpSpPr/>
          <p:nvPr/>
        </p:nvGrpSpPr>
        <p:grpSpPr>
          <a:xfrm>
            <a:off x="399903" y="3261272"/>
            <a:ext cx="11446127" cy="927557"/>
            <a:chOff x="471023" y="2161168"/>
            <a:chExt cx="11554753" cy="1293881"/>
          </a:xfrm>
        </p:grpSpPr>
        <p:sp>
          <p:nvSpPr>
            <p:cNvPr id="31" name="Rectangle 30">
              <a:extLst>
                <a:ext uri="{FF2B5EF4-FFF2-40B4-BE49-F238E27FC236}">
                  <a16:creationId xmlns:a16="http://schemas.microsoft.com/office/drawing/2014/main" id="{0D7B05AD-A68B-4FFA-938F-46B7A11A13CA}"/>
                </a:ext>
              </a:extLst>
            </p:cNvPr>
            <p:cNvSpPr/>
            <p:nvPr/>
          </p:nvSpPr>
          <p:spPr>
            <a:xfrm>
              <a:off x="518159" y="2305377"/>
              <a:ext cx="11507617" cy="867266"/>
            </a:xfrm>
            <a:prstGeom prst="rect">
              <a:avLst/>
            </a:prstGeom>
            <a:solidFill>
              <a:srgbClr val="FFD8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2FAB79A3-03C0-419B-8C4E-C2AFD76241A3}"/>
                </a:ext>
              </a:extLst>
            </p:cNvPr>
            <p:cNvSpPr/>
            <p:nvPr/>
          </p:nvSpPr>
          <p:spPr>
            <a:xfrm>
              <a:off x="471023" y="2214880"/>
              <a:ext cx="1911051" cy="1048260"/>
            </a:xfrm>
            <a:prstGeom prst="roundRect">
              <a:avLst/>
            </a:prstGeom>
            <a:gradFill>
              <a:gsLst>
                <a:gs pos="4000">
                  <a:schemeClr val="accent1">
                    <a:lumMod val="5000"/>
                    <a:lumOff val="95000"/>
                  </a:schemeClr>
                </a:gs>
                <a:gs pos="100000">
                  <a:srgbClr val="FFB133"/>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016E35DB-3A9C-4CB2-B980-F095AD5C8941}"/>
                </a:ext>
              </a:extLst>
            </p:cNvPr>
            <p:cNvSpPr txBox="1"/>
            <p:nvPr/>
          </p:nvSpPr>
          <p:spPr>
            <a:xfrm>
              <a:off x="2650026" y="2420221"/>
              <a:ext cx="9172280" cy="558127"/>
            </a:xfrm>
            <a:prstGeom prst="rect">
              <a:avLst/>
            </a:prstGeom>
            <a:noFill/>
          </p:spPr>
          <p:txBody>
            <a:bodyPr wrap="square" rtlCol="0">
              <a:spAutoFit/>
            </a:bodyPr>
            <a:lstStyle/>
            <a:p>
              <a:pPr algn="ctr"/>
              <a:r>
                <a:rPr lang="en-US" sz="2000" b="1" dirty="0">
                  <a:latin typeface="Bell MT" panose="02020503060305020303" pitchFamily="18" charset="0"/>
                </a:rPr>
                <a:t>To provide knowledge about different STDs.</a:t>
              </a:r>
            </a:p>
          </p:txBody>
        </p:sp>
        <p:sp>
          <p:nvSpPr>
            <p:cNvPr id="38" name="TextBox 37">
              <a:extLst>
                <a:ext uri="{FF2B5EF4-FFF2-40B4-BE49-F238E27FC236}">
                  <a16:creationId xmlns:a16="http://schemas.microsoft.com/office/drawing/2014/main" id="{DA32FBA8-332F-4519-A7EA-BB7983C061B0}"/>
                </a:ext>
              </a:extLst>
            </p:cNvPr>
            <p:cNvSpPr txBox="1"/>
            <p:nvPr/>
          </p:nvSpPr>
          <p:spPr>
            <a:xfrm>
              <a:off x="1117600" y="2161168"/>
              <a:ext cx="1320800" cy="1293881"/>
            </a:xfrm>
            <a:prstGeom prst="rect">
              <a:avLst/>
            </a:prstGeom>
            <a:noFill/>
          </p:spPr>
          <p:txBody>
            <a:bodyPr wrap="square" rtlCol="0">
              <a:spAutoFit/>
            </a:bodyPr>
            <a:lstStyle/>
            <a:p>
              <a:r>
                <a:rPr lang="en-US" sz="4800" dirty="0">
                  <a:latin typeface="Algerian" panose="04020705040A02060702" pitchFamily="82" charset="0"/>
                </a:rPr>
                <a:t>3</a:t>
              </a:r>
            </a:p>
          </p:txBody>
        </p:sp>
      </p:grpSp>
      <p:grpSp>
        <p:nvGrpSpPr>
          <p:cNvPr id="4" name="Group 3">
            <a:extLst>
              <a:ext uri="{FF2B5EF4-FFF2-40B4-BE49-F238E27FC236}">
                <a16:creationId xmlns:a16="http://schemas.microsoft.com/office/drawing/2014/main" id="{666B359B-81D5-42EF-BC02-6AF174B5B866}"/>
              </a:ext>
            </a:extLst>
          </p:cNvPr>
          <p:cNvGrpSpPr/>
          <p:nvPr/>
        </p:nvGrpSpPr>
        <p:grpSpPr>
          <a:xfrm>
            <a:off x="4945499" y="20265"/>
            <a:ext cx="5363691" cy="646331"/>
            <a:chOff x="3827451" y="10838"/>
            <a:chExt cx="5363691" cy="646331"/>
          </a:xfrm>
        </p:grpSpPr>
        <p:sp>
          <p:nvSpPr>
            <p:cNvPr id="7" name="TextBox 6">
              <a:extLst>
                <a:ext uri="{FF2B5EF4-FFF2-40B4-BE49-F238E27FC236}">
                  <a16:creationId xmlns:a16="http://schemas.microsoft.com/office/drawing/2014/main" id="{7F2A1FBC-46A9-4707-B6A1-EDA8310C1653}"/>
                </a:ext>
              </a:extLst>
            </p:cNvPr>
            <p:cNvSpPr txBox="1"/>
            <p:nvPr/>
          </p:nvSpPr>
          <p:spPr>
            <a:xfrm>
              <a:off x="3827451" y="10838"/>
              <a:ext cx="5363691" cy="646331"/>
            </a:xfrm>
            <a:prstGeom prst="rect">
              <a:avLst/>
            </a:prstGeom>
            <a:noFill/>
          </p:spPr>
          <p:txBody>
            <a:bodyPr wrap="square" rtlCol="0">
              <a:spAutoFit/>
            </a:bodyPr>
            <a:lstStyle/>
            <a:p>
              <a:r>
                <a:rPr lang="en-US" sz="3600" dirty="0">
                  <a:solidFill>
                    <a:srgbClr val="A91B60"/>
                  </a:solidFill>
                  <a:latin typeface="Occams Eraser" panose="02000506000000020004" pitchFamily="2" charset="0"/>
                </a:rPr>
                <a:t>O B J E C T I V E S</a:t>
              </a:r>
            </a:p>
          </p:txBody>
        </p:sp>
        <p:sp>
          <p:nvSpPr>
            <p:cNvPr id="6" name="Rectangle: Rounded Corners 5">
              <a:extLst>
                <a:ext uri="{FF2B5EF4-FFF2-40B4-BE49-F238E27FC236}">
                  <a16:creationId xmlns:a16="http://schemas.microsoft.com/office/drawing/2014/main" id="{8C78A19D-26F7-4EBC-B601-D90C6282774D}"/>
                </a:ext>
              </a:extLst>
            </p:cNvPr>
            <p:cNvSpPr/>
            <p:nvPr/>
          </p:nvSpPr>
          <p:spPr>
            <a:xfrm>
              <a:off x="6619101" y="58126"/>
              <a:ext cx="45798" cy="490199"/>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 name="Group 43">
            <a:extLst>
              <a:ext uri="{FF2B5EF4-FFF2-40B4-BE49-F238E27FC236}">
                <a16:creationId xmlns:a16="http://schemas.microsoft.com/office/drawing/2014/main" id="{1DF9CAA1-E993-4392-8CA9-8EF971436BA4}"/>
              </a:ext>
            </a:extLst>
          </p:cNvPr>
          <p:cNvGrpSpPr/>
          <p:nvPr/>
        </p:nvGrpSpPr>
        <p:grpSpPr>
          <a:xfrm>
            <a:off x="399903" y="2163398"/>
            <a:ext cx="11594860" cy="917090"/>
            <a:chOff x="318623" y="4691008"/>
            <a:chExt cx="11694165" cy="1250740"/>
          </a:xfrm>
        </p:grpSpPr>
        <p:sp>
          <p:nvSpPr>
            <p:cNvPr id="2" name="Rectangle 1">
              <a:extLst>
                <a:ext uri="{FF2B5EF4-FFF2-40B4-BE49-F238E27FC236}">
                  <a16:creationId xmlns:a16="http://schemas.microsoft.com/office/drawing/2014/main" id="{3DB6BF36-8D21-4B4D-8B28-0974C39FFA21}"/>
                </a:ext>
              </a:extLst>
            </p:cNvPr>
            <p:cNvSpPr/>
            <p:nvPr/>
          </p:nvSpPr>
          <p:spPr>
            <a:xfrm>
              <a:off x="365759" y="4845377"/>
              <a:ext cx="11507617" cy="867266"/>
            </a:xfrm>
            <a:prstGeom prst="rect">
              <a:avLst/>
            </a:prstGeom>
            <a:solidFill>
              <a:srgbClr val="FA8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91728EA1-BDB0-45BD-B203-C6E5472D68CC}"/>
                </a:ext>
              </a:extLst>
            </p:cNvPr>
            <p:cNvSpPr/>
            <p:nvPr/>
          </p:nvSpPr>
          <p:spPr>
            <a:xfrm>
              <a:off x="318623" y="4754880"/>
              <a:ext cx="1911051" cy="1048260"/>
            </a:xfrm>
            <a:prstGeom prst="roundRect">
              <a:avLst/>
            </a:prstGeom>
            <a:gradFill flip="none" rotWithShape="1">
              <a:gsLst>
                <a:gs pos="4000">
                  <a:schemeClr val="accent1">
                    <a:lumMod val="5000"/>
                    <a:lumOff val="95000"/>
                  </a:schemeClr>
                </a:gs>
                <a:gs pos="100000">
                  <a:srgbClr val="F84E6E"/>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4290DBD0-7597-435C-99B8-8EDA766596A2}"/>
                </a:ext>
              </a:extLst>
            </p:cNvPr>
            <p:cNvSpPr txBox="1"/>
            <p:nvPr/>
          </p:nvSpPr>
          <p:spPr>
            <a:xfrm>
              <a:off x="2070232" y="4805671"/>
              <a:ext cx="9942556" cy="965425"/>
            </a:xfrm>
            <a:prstGeom prst="rect">
              <a:avLst/>
            </a:prstGeom>
            <a:noFill/>
          </p:spPr>
          <p:txBody>
            <a:bodyPr wrap="square" rtlCol="0">
              <a:spAutoFit/>
            </a:bodyPr>
            <a:lstStyle/>
            <a:p>
              <a:pPr algn="ctr"/>
              <a:r>
                <a:rPr lang="en-US" sz="2000" b="1" dirty="0">
                  <a:latin typeface="Bell MT" panose="02020503060305020303" pitchFamily="18" charset="0"/>
                </a:rPr>
                <a:t>To make adolescent girls understand the importance of good menstrual hygiene and practices.</a:t>
              </a:r>
            </a:p>
          </p:txBody>
        </p:sp>
        <p:sp>
          <p:nvSpPr>
            <p:cNvPr id="39" name="TextBox 38">
              <a:extLst>
                <a:ext uri="{FF2B5EF4-FFF2-40B4-BE49-F238E27FC236}">
                  <a16:creationId xmlns:a16="http://schemas.microsoft.com/office/drawing/2014/main" id="{3CF364AA-01D5-4E46-9A4E-AD81BF3E6415}"/>
                </a:ext>
              </a:extLst>
            </p:cNvPr>
            <p:cNvSpPr txBox="1"/>
            <p:nvPr/>
          </p:nvSpPr>
          <p:spPr>
            <a:xfrm>
              <a:off x="995474" y="4691008"/>
              <a:ext cx="1320800" cy="1250740"/>
            </a:xfrm>
            <a:prstGeom prst="rect">
              <a:avLst/>
            </a:prstGeom>
            <a:noFill/>
          </p:spPr>
          <p:txBody>
            <a:bodyPr wrap="square" rtlCol="0">
              <a:spAutoFit/>
            </a:bodyPr>
            <a:lstStyle/>
            <a:p>
              <a:r>
                <a:rPr lang="en-US" sz="4800" dirty="0">
                  <a:latin typeface="Algerian" panose="04020705040A02060702" pitchFamily="82" charset="0"/>
                </a:rPr>
                <a:t>2</a:t>
              </a:r>
            </a:p>
          </p:txBody>
        </p:sp>
      </p:grpSp>
      <p:grpSp>
        <p:nvGrpSpPr>
          <p:cNvPr id="48" name="Group 47">
            <a:extLst>
              <a:ext uri="{FF2B5EF4-FFF2-40B4-BE49-F238E27FC236}">
                <a16:creationId xmlns:a16="http://schemas.microsoft.com/office/drawing/2014/main" id="{548B56CA-0FD7-4963-8F1B-D33A7E921054}"/>
              </a:ext>
            </a:extLst>
          </p:cNvPr>
          <p:cNvGrpSpPr/>
          <p:nvPr/>
        </p:nvGrpSpPr>
        <p:grpSpPr>
          <a:xfrm>
            <a:off x="415589" y="1086126"/>
            <a:ext cx="11580265" cy="830997"/>
            <a:chOff x="466389" y="58102"/>
            <a:chExt cx="11678554" cy="1178910"/>
          </a:xfrm>
        </p:grpSpPr>
        <p:sp>
          <p:nvSpPr>
            <p:cNvPr id="35" name="Rectangle 34">
              <a:extLst>
                <a:ext uri="{FF2B5EF4-FFF2-40B4-BE49-F238E27FC236}">
                  <a16:creationId xmlns:a16="http://schemas.microsoft.com/office/drawing/2014/main" id="{D0341D5E-34A7-457B-9398-36336E1032C4}"/>
                </a:ext>
              </a:extLst>
            </p:cNvPr>
            <p:cNvSpPr/>
            <p:nvPr/>
          </p:nvSpPr>
          <p:spPr>
            <a:xfrm>
              <a:off x="518159" y="192097"/>
              <a:ext cx="11507617" cy="867266"/>
            </a:xfrm>
            <a:prstGeom prst="rect">
              <a:avLst/>
            </a:prstGeom>
            <a:solidFill>
              <a:srgbClr val="F7C9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784F665-A651-4C51-9775-CD451F7766A5}"/>
                </a:ext>
              </a:extLst>
            </p:cNvPr>
            <p:cNvSpPr txBox="1"/>
            <p:nvPr/>
          </p:nvSpPr>
          <p:spPr>
            <a:xfrm>
              <a:off x="2306813" y="91404"/>
              <a:ext cx="9838130" cy="1004256"/>
            </a:xfrm>
            <a:prstGeom prst="rect">
              <a:avLst/>
            </a:prstGeom>
            <a:noFill/>
          </p:spPr>
          <p:txBody>
            <a:bodyPr wrap="square" rtlCol="0" anchor="t">
              <a:spAutoFit/>
            </a:bodyPr>
            <a:lstStyle/>
            <a:p>
              <a:pPr algn="ctr"/>
              <a:r>
                <a:rPr lang="en-US" sz="2000" b="1" dirty="0">
                  <a:latin typeface="Bell MT" panose="02020503060305020303" pitchFamily="18" charset="0"/>
                </a:rPr>
                <a:t>To get an idea about the existing knowledge of the children regarding reproductive health and through intervention enhance that.</a:t>
              </a:r>
            </a:p>
          </p:txBody>
        </p:sp>
        <p:sp>
          <p:nvSpPr>
            <p:cNvPr id="46" name="Rectangle: Rounded Corners 45">
              <a:extLst>
                <a:ext uri="{FF2B5EF4-FFF2-40B4-BE49-F238E27FC236}">
                  <a16:creationId xmlns:a16="http://schemas.microsoft.com/office/drawing/2014/main" id="{7BAE616E-EA83-4667-9321-B1BCEAEC9625}"/>
                </a:ext>
              </a:extLst>
            </p:cNvPr>
            <p:cNvSpPr/>
            <p:nvPr/>
          </p:nvSpPr>
          <p:spPr>
            <a:xfrm>
              <a:off x="466389" y="101654"/>
              <a:ext cx="1911051" cy="1048260"/>
            </a:xfrm>
            <a:prstGeom prst="roundRect">
              <a:avLst/>
            </a:prstGeom>
            <a:gradFill flip="none" rotWithShape="1">
              <a:gsLst>
                <a:gs pos="4000">
                  <a:schemeClr val="accent1">
                    <a:lumMod val="5000"/>
                    <a:lumOff val="95000"/>
                  </a:schemeClr>
                </a:gs>
                <a:gs pos="100000">
                  <a:srgbClr val="EF8E67"/>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446D2377-A30D-400F-BA8E-31139FFDE4A9}"/>
                </a:ext>
              </a:extLst>
            </p:cNvPr>
            <p:cNvSpPr txBox="1"/>
            <p:nvPr/>
          </p:nvSpPr>
          <p:spPr>
            <a:xfrm>
              <a:off x="1123058" y="58102"/>
              <a:ext cx="1320800" cy="1178910"/>
            </a:xfrm>
            <a:prstGeom prst="rect">
              <a:avLst/>
            </a:prstGeom>
            <a:noFill/>
          </p:spPr>
          <p:txBody>
            <a:bodyPr wrap="square" rtlCol="0">
              <a:spAutoFit/>
            </a:bodyPr>
            <a:lstStyle/>
            <a:p>
              <a:r>
                <a:rPr lang="en-US" sz="4800" dirty="0">
                  <a:latin typeface="Algerian" panose="04020705040A02060702" pitchFamily="82" charset="0"/>
                </a:rPr>
                <a:t>1</a:t>
              </a:r>
            </a:p>
          </p:txBody>
        </p:sp>
      </p:grpSp>
      <p:sp>
        <p:nvSpPr>
          <p:cNvPr id="36" name="Rectangle: Rounded Corners 35">
            <a:extLst>
              <a:ext uri="{FF2B5EF4-FFF2-40B4-BE49-F238E27FC236}">
                <a16:creationId xmlns:a16="http://schemas.microsoft.com/office/drawing/2014/main" id="{3058140C-8763-4EB9-BD8A-26979852DE07}"/>
              </a:ext>
            </a:extLst>
          </p:cNvPr>
          <p:cNvSpPr/>
          <p:nvPr/>
        </p:nvSpPr>
        <p:spPr>
          <a:xfrm>
            <a:off x="4828707" y="75574"/>
            <a:ext cx="45798" cy="490199"/>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4123721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1B9CD745-431B-4EE9-B50A-487A327A03EA}"/>
              </a:ext>
            </a:extLst>
          </p:cNvPr>
          <p:cNvSpPr/>
          <p:nvPr/>
        </p:nvSpPr>
        <p:spPr>
          <a:xfrm>
            <a:off x="7918170" y="3975475"/>
            <a:ext cx="829691" cy="3161212"/>
          </a:xfrm>
          <a:prstGeom prst="rect">
            <a:avLst/>
          </a:prstGeom>
          <a:solidFill>
            <a:schemeClr val="bg1">
              <a:lumMod val="95000"/>
            </a:schemeClr>
          </a:solidFill>
          <a:ln>
            <a:noFill/>
          </a:ln>
          <a:effectLst>
            <a:outerShdw blurRad="152400" dist="127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D00B9FF8-EE5C-4C51-93E1-09F6BFAC0681}"/>
              </a:ext>
            </a:extLst>
          </p:cNvPr>
          <p:cNvGrpSpPr/>
          <p:nvPr/>
        </p:nvGrpSpPr>
        <p:grpSpPr>
          <a:xfrm>
            <a:off x="7854018" y="3931919"/>
            <a:ext cx="1866843" cy="2926081"/>
            <a:chOff x="8863980" y="3931919"/>
            <a:chExt cx="1866843" cy="2926081"/>
          </a:xfrm>
        </p:grpSpPr>
        <p:grpSp>
          <p:nvGrpSpPr>
            <p:cNvPr id="59" name="Group 58">
              <a:extLst>
                <a:ext uri="{FF2B5EF4-FFF2-40B4-BE49-F238E27FC236}">
                  <a16:creationId xmlns:a16="http://schemas.microsoft.com/office/drawing/2014/main" id="{D4CBC24B-14CB-422A-ADDB-72685E2AD5CC}"/>
                </a:ext>
              </a:extLst>
            </p:cNvPr>
            <p:cNvGrpSpPr/>
            <p:nvPr/>
          </p:nvGrpSpPr>
          <p:grpSpPr>
            <a:xfrm>
              <a:off x="8944805" y="3931919"/>
              <a:ext cx="1659117" cy="2926081"/>
              <a:chOff x="4371858" y="3409408"/>
              <a:chExt cx="1659117" cy="2926081"/>
            </a:xfrm>
          </p:grpSpPr>
          <p:grpSp>
            <p:nvGrpSpPr>
              <p:cNvPr id="60" name="Group 59">
                <a:extLst>
                  <a:ext uri="{FF2B5EF4-FFF2-40B4-BE49-F238E27FC236}">
                    <a16:creationId xmlns:a16="http://schemas.microsoft.com/office/drawing/2014/main" id="{0CFA87F0-E028-4343-9019-B70EDC7F5D3B}"/>
                  </a:ext>
                </a:extLst>
              </p:cNvPr>
              <p:cNvGrpSpPr/>
              <p:nvPr/>
            </p:nvGrpSpPr>
            <p:grpSpPr>
              <a:xfrm>
                <a:off x="4371858" y="3409408"/>
                <a:ext cx="1659117" cy="2926081"/>
                <a:chOff x="1206628" y="914398"/>
                <a:chExt cx="1659117" cy="2926081"/>
              </a:xfrm>
            </p:grpSpPr>
            <p:sp>
              <p:nvSpPr>
                <p:cNvPr id="62" name="Rectangle: Rounded Corners 61">
                  <a:extLst>
                    <a:ext uri="{FF2B5EF4-FFF2-40B4-BE49-F238E27FC236}">
                      <a16:creationId xmlns:a16="http://schemas.microsoft.com/office/drawing/2014/main" id="{96A43270-3B4D-4A70-88B8-3D3A8D41FE53}"/>
                    </a:ext>
                  </a:extLst>
                </p:cNvPr>
                <p:cNvSpPr/>
                <p:nvPr/>
              </p:nvSpPr>
              <p:spPr>
                <a:xfrm>
                  <a:off x="1206628" y="914398"/>
                  <a:ext cx="1659117" cy="2926081"/>
                </a:xfrm>
                <a:prstGeom prst="roundRect">
                  <a:avLst/>
                </a:prstGeom>
                <a:gradFill flip="none" rotWithShape="1">
                  <a:gsLst>
                    <a:gs pos="0">
                      <a:srgbClr val="FFC000"/>
                    </a:gs>
                    <a:gs pos="50000">
                      <a:srgbClr val="FFFF00"/>
                    </a:gs>
                    <a:gs pos="100000">
                      <a:srgbClr val="FFFF00"/>
                    </a:gs>
                  </a:gsLst>
                  <a:lin ang="16200000" scaled="1"/>
                  <a:tileRect/>
                </a:gradFill>
                <a:ln>
                  <a:solidFill>
                    <a:schemeClr val="tx1"/>
                  </a:solidFill>
                  <a:prstDash val="dash"/>
                </a:ln>
                <a:effectLst>
                  <a:outerShdw blurRad="127000" dist="38100" dir="2400000" algn="l"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619617A8-60E0-4FBD-ACD5-C6F52FA2ACC7}"/>
                    </a:ext>
                  </a:extLst>
                </p:cNvPr>
                <p:cNvSpPr/>
                <p:nvPr/>
              </p:nvSpPr>
              <p:spPr>
                <a:xfrm>
                  <a:off x="1206628" y="1358540"/>
                  <a:ext cx="1659117" cy="509452"/>
                </a:xfrm>
                <a:prstGeom prst="rect">
                  <a:avLst/>
                </a:prstGeom>
                <a:gradFill flip="none" rotWithShape="1">
                  <a:gsLst>
                    <a:gs pos="0">
                      <a:srgbClr val="A1A9FE"/>
                    </a:gs>
                    <a:gs pos="100000">
                      <a:srgbClr val="7683FE"/>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A007289A-6EA3-4EED-955F-5A16A016B20E}"/>
                    </a:ext>
                  </a:extLst>
                </p:cNvPr>
                <p:cNvSpPr txBox="1"/>
                <p:nvPr/>
              </p:nvSpPr>
              <p:spPr>
                <a:xfrm>
                  <a:off x="1761091" y="1166168"/>
                  <a:ext cx="603286" cy="830997"/>
                </a:xfrm>
                <a:prstGeom prst="rect">
                  <a:avLst/>
                </a:prstGeom>
                <a:noFill/>
              </p:spPr>
              <p:txBody>
                <a:bodyPr wrap="square" rtlCol="0">
                  <a:spAutoFit/>
                </a:bodyPr>
                <a:lstStyle/>
                <a:p>
                  <a:r>
                    <a:rPr lang="en-US" sz="4800" dirty="0">
                      <a:latin typeface="Bell MT" panose="02020503060305020303" pitchFamily="18" charset="0"/>
                    </a:rPr>
                    <a:t>7</a:t>
                  </a:r>
                </a:p>
              </p:txBody>
            </p:sp>
          </p:grpSp>
          <p:sp>
            <p:nvSpPr>
              <p:cNvPr id="61" name="Isosceles Triangle 60">
                <a:extLst>
                  <a:ext uri="{FF2B5EF4-FFF2-40B4-BE49-F238E27FC236}">
                    <a16:creationId xmlns:a16="http://schemas.microsoft.com/office/drawing/2014/main" id="{DF3ACAEF-C7B7-433C-B7F0-396145CF75B9}"/>
                  </a:ext>
                </a:extLst>
              </p:cNvPr>
              <p:cNvSpPr/>
              <p:nvPr/>
            </p:nvSpPr>
            <p:spPr>
              <a:xfrm rot="10800000">
                <a:off x="5075125" y="4363002"/>
                <a:ext cx="209006" cy="182880"/>
              </a:xfrm>
              <a:prstGeom prst="triangle">
                <a:avLst/>
              </a:prstGeom>
              <a:gradFill flip="none" rotWithShape="1">
                <a:gsLst>
                  <a:gs pos="0">
                    <a:srgbClr val="A1A9FE"/>
                  </a:gs>
                  <a:gs pos="100000">
                    <a:srgbClr val="7683FE"/>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70" name="TextBox 69">
              <a:extLst>
                <a:ext uri="{FF2B5EF4-FFF2-40B4-BE49-F238E27FC236}">
                  <a16:creationId xmlns:a16="http://schemas.microsoft.com/office/drawing/2014/main" id="{0F338829-DFCC-4DB3-B49C-76FD04E53182}"/>
                </a:ext>
              </a:extLst>
            </p:cNvPr>
            <p:cNvSpPr txBox="1"/>
            <p:nvPr/>
          </p:nvSpPr>
          <p:spPr>
            <a:xfrm>
              <a:off x="8863980" y="5335609"/>
              <a:ext cx="1866843" cy="608821"/>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1200" dirty="0">
                  <a:latin typeface="Bahnschrift" panose="020B0502040204020203" pitchFamily="34" charset="0"/>
                  <a:cs typeface="Arial" panose="020B0604020202020204" pitchFamily="34" charset="0"/>
                </a:rPr>
                <a:t>Data Analysis by SPSS &amp; MS Excel.</a:t>
              </a:r>
            </a:p>
          </p:txBody>
        </p:sp>
      </p:grpSp>
      <p:sp>
        <p:nvSpPr>
          <p:cNvPr id="58" name="Rectangle 57">
            <a:extLst>
              <a:ext uri="{FF2B5EF4-FFF2-40B4-BE49-F238E27FC236}">
                <a16:creationId xmlns:a16="http://schemas.microsoft.com/office/drawing/2014/main" id="{DD0EC6F9-5008-4161-A00E-76D81A23AE33}"/>
              </a:ext>
            </a:extLst>
          </p:cNvPr>
          <p:cNvSpPr/>
          <p:nvPr/>
        </p:nvSpPr>
        <p:spPr>
          <a:xfrm>
            <a:off x="7734136" y="3359526"/>
            <a:ext cx="1034400" cy="3879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4FE3A8F-9CDD-4A88-BFB6-591D3621EDCA}"/>
              </a:ext>
            </a:extLst>
          </p:cNvPr>
          <p:cNvSpPr/>
          <p:nvPr/>
        </p:nvSpPr>
        <p:spPr>
          <a:xfrm>
            <a:off x="4626320" y="3897097"/>
            <a:ext cx="829691" cy="3161212"/>
          </a:xfrm>
          <a:prstGeom prst="rect">
            <a:avLst/>
          </a:prstGeom>
          <a:solidFill>
            <a:schemeClr val="bg1">
              <a:lumMod val="95000"/>
            </a:schemeClr>
          </a:solidFill>
          <a:ln>
            <a:noFill/>
          </a:ln>
          <a:effectLst>
            <a:outerShdw blurRad="152400" dist="127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C460836-C3CD-49F6-99C6-A0648345F353}"/>
              </a:ext>
            </a:extLst>
          </p:cNvPr>
          <p:cNvGrpSpPr/>
          <p:nvPr/>
        </p:nvGrpSpPr>
        <p:grpSpPr>
          <a:xfrm>
            <a:off x="4517971" y="3948958"/>
            <a:ext cx="1975597" cy="2926081"/>
            <a:chOff x="5547772" y="3948958"/>
            <a:chExt cx="1975597" cy="2926081"/>
          </a:xfrm>
        </p:grpSpPr>
        <p:grpSp>
          <p:nvGrpSpPr>
            <p:cNvPr id="51" name="Group 50">
              <a:extLst>
                <a:ext uri="{FF2B5EF4-FFF2-40B4-BE49-F238E27FC236}">
                  <a16:creationId xmlns:a16="http://schemas.microsoft.com/office/drawing/2014/main" id="{55FDEEFD-B285-4BBB-B39C-FD35CA0AEF21}"/>
                </a:ext>
              </a:extLst>
            </p:cNvPr>
            <p:cNvGrpSpPr/>
            <p:nvPr/>
          </p:nvGrpSpPr>
          <p:grpSpPr>
            <a:xfrm>
              <a:off x="5614189" y="3948958"/>
              <a:ext cx="1659117" cy="2926081"/>
              <a:chOff x="4371858" y="3409408"/>
              <a:chExt cx="1659117" cy="2926081"/>
            </a:xfrm>
          </p:grpSpPr>
          <p:grpSp>
            <p:nvGrpSpPr>
              <p:cNvPr id="52" name="Group 51">
                <a:extLst>
                  <a:ext uri="{FF2B5EF4-FFF2-40B4-BE49-F238E27FC236}">
                    <a16:creationId xmlns:a16="http://schemas.microsoft.com/office/drawing/2014/main" id="{8A9AE693-C244-4972-8DC4-3B139E55358A}"/>
                  </a:ext>
                </a:extLst>
              </p:cNvPr>
              <p:cNvGrpSpPr/>
              <p:nvPr/>
            </p:nvGrpSpPr>
            <p:grpSpPr>
              <a:xfrm>
                <a:off x="4371858" y="3409408"/>
                <a:ext cx="1659117" cy="2926081"/>
                <a:chOff x="1206628" y="914398"/>
                <a:chExt cx="1659117" cy="2926081"/>
              </a:xfrm>
            </p:grpSpPr>
            <p:sp>
              <p:nvSpPr>
                <p:cNvPr id="54" name="Rectangle: Rounded Corners 53">
                  <a:extLst>
                    <a:ext uri="{FF2B5EF4-FFF2-40B4-BE49-F238E27FC236}">
                      <a16:creationId xmlns:a16="http://schemas.microsoft.com/office/drawing/2014/main" id="{849DE783-F6BD-4A12-89B5-D644652A2C68}"/>
                    </a:ext>
                  </a:extLst>
                </p:cNvPr>
                <p:cNvSpPr/>
                <p:nvPr/>
              </p:nvSpPr>
              <p:spPr>
                <a:xfrm>
                  <a:off x="1206628" y="914398"/>
                  <a:ext cx="1659117" cy="2926081"/>
                </a:xfrm>
                <a:prstGeom prst="roundRect">
                  <a:avLst/>
                </a:prstGeom>
                <a:gradFill flip="none" rotWithShape="1">
                  <a:gsLst>
                    <a:gs pos="0">
                      <a:srgbClr val="FFC000"/>
                    </a:gs>
                    <a:gs pos="50000">
                      <a:srgbClr val="FFFF00"/>
                    </a:gs>
                    <a:gs pos="100000">
                      <a:srgbClr val="FFFF00"/>
                    </a:gs>
                  </a:gsLst>
                  <a:lin ang="16200000" scaled="1"/>
                  <a:tileRect/>
                </a:gradFill>
                <a:ln>
                  <a:solidFill>
                    <a:schemeClr val="tx1"/>
                  </a:solidFill>
                  <a:prstDash val="dash"/>
                </a:ln>
                <a:effectLst>
                  <a:outerShdw blurRad="127000" dist="38100" dir="2400000" algn="l"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9B80522B-5430-4CA8-969C-8B44F0E6D7D2}"/>
                    </a:ext>
                  </a:extLst>
                </p:cNvPr>
                <p:cNvSpPr/>
                <p:nvPr/>
              </p:nvSpPr>
              <p:spPr>
                <a:xfrm>
                  <a:off x="1206628" y="1358540"/>
                  <a:ext cx="1659117" cy="509452"/>
                </a:xfrm>
                <a:prstGeom prst="rect">
                  <a:avLst/>
                </a:prstGeom>
                <a:gradFill flip="none" rotWithShape="1">
                  <a:gsLst>
                    <a:gs pos="0">
                      <a:srgbClr val="FCC0C5"/>
                    </a:gs>
                    <a:gs pos="100000">
                      <a:srgbClr val="FA9098"/>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EA5DF953-EF29-427B-AB2E-497562822505}"/>
                    </a:ext>
                  </a:extLst>
                </p:cNvPr>
                <p:cNvSpPr txBox="1"/>
                <p:nvPr/>
              </p:nvSpPr>
              <p:spPr>
                <a:xfrm>
                  <a:off x="1761091" y="1166168"/>
                  <a:ext cx="603286" cy="830997"/>
                </a:xfrm>
                <a:prstGeom prst="rect">
                  <a:avLst/>
                </a:prstGeom>
                <a:noFill/>
              </p:spPr>
              <p:txBody>
                <a:bodyPr wrap="square" rtlCol="0">
                  <a:spAutoFit/>
                </a:bodyPr>
                <a:lstStyle/>
                <a:p>
                  <a:r>
                    <a:rPr lang="en-US" sz="4800" dirty="0">
                      <a:latin typeface="Bell MT" panose="02020503060305020303" pitchFamily="18" charset="0"/>
                    </a:rPr>
                    <a:t>6</a:t>
                  </a:r>
                </a:p>
              </p:txBody>
            </p:sp>
          </p:grpSp>
          <p:sp>
            <p:nvSpPr>
              <p:cNvPr id="53" name="Isosceles Triangle 52">
                <a:extLst>
                  <a:ext uri="{FF2B5EF4-FFF2-40B4-BE49-F238E27FC236}">
                    <a16:creationId xmlns:a16="http://schemas.microsoft.com/office/drawing/2014/main" id="{F17FDBD4-2D3F-466D-AF1A-43C0B334070E}"/>
                  </a:ext>
                </a:extLst>
              </p:cNvPr>
              <p:cNvSpPr/>
              <p:nvPr/>
            </p:nvSpPr>
            <p:spPr>
              <a:xfrm rot="10800000">
                <a:off x="5075125" y="4363002"/>
                <a:ext cx="209006" cy="182880"/>
              </a:xfrm>
              <a:prstGeom prst="triangle">
                <a:avLst/>
              </a:prstGeom>
              <a:gradFill flip="none" rotWithShape="1">
                <a:gsLst>
                  <a:gs pos="0">
                    <a:srgbClr val="FCC0C5"/>
                  </a:gs>
                  <a:gs pos="100000">
                    <a:srgbClr val="FA9098"/>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69" name="TextBox 68">
              <a:extLst>
                <a:ext uri="{FF2B5EF4-FFF2-40B4-BE49-F238E27FC236}">
                  <a16:creationId xmlns:a16="http://schemas.microsoft.com/office/drawing/2014/main" id="{6DE4331A-9704-4097-BC53-96AC244F4151}"/>
                </a:ext>
              </a:extLst>
            </p:cNvPr>
            <p:cNvSpPr txBox="1"/>
            <p:nvPr/>
          </p:nvSpPr>
          <p:spPr>
            <a:xfrm>
              <a:off x="5547772" y="5345033"/>
              <a:ext cx="1975597" cy="1162819"/>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1200" dirty="0">
                  <a:latin typeface="Bahnschrift" panose="020B0502040204020203" pitchFamily="34" charset="0"/>
                  <a:cs typeface="Arial" panose="020B0604020202020204" pitchFamily="34" charset="0"/>
                </a:rPr>
                <a:t>Data collection for Post-Test from 60 children.</a:t>
              </a:r>
            </a:p>
            <a:p>
              <a:pPr marL="171450" indent="-171450">
                <a:lnSpc>
                  <a:spcPct val="150000"/>
                </a:lnSpc>
                <a:buFont typeface="Wingdings" panose="05000000000000000000" pitchFamily="2" charset="2"/>
                <a:buChar char="§"/>
              </a:pPr>
              <a:r>
                <a:rPr lang="en-US" sz="1200" dirty="0">
                  <a:latin typeface="Bahnschrift" panose="020B0502040204020203" pitchFamily="34" charset="0"/>
                  <a:cs typeface="Arial" panose="020B0604020202020204" pitchFamily="34" charset="0"/>
                </a:rPr>
                <a:t>30 Boys ; 30 Girls</a:t>
              </a:r>
            </a:p>
          </p:txBody>
        </p:sp>
      </p:grpSp>
      <p:sp>
        <p:nvSpPr>
          <p:cNvPr id="50" name="Rectangle 49">
            <a:extLst>
              <a:ext uri="{FF2B5EF4-FFF2-40B4-BE49-F238E27FC236}">
                <a16:creationId xmlns:a16="http://schemas.microsoft.com/office/drawing/2014/main" id="{BF982BE1-2706-4C67-A3D7-EE0CEB40FAF9}"/>
              </a:ext>
            </a:extLst>
          </p:cNvPr>
          <p:cNvSpPr/>
          <p:nvPr/>
        </p:nvSpPr>
        <p:spPr>
          <a:xfrm>
            <a:off x="4442288" y="3359526"/>
            <a:ext cx="1034400" cy="3879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D71B9F5-C42B-4145-B50C-DF8F2975C739}"/>
              </a:ext>
            </a:extLst>
          </p:cNvPr>
          <p:cNvSpPr/>
          <p:nvPr/>
        </p:nvSpPr>
        <p:spPr>
          <a:xfrm>
            <a:off x="1247385" y="3862264"/>
            <a:ext cx="829691" cy="3161212"/>
          </a:xfrm>
          <a:prstGeom prst="rect">
            <a:avLst/>
          </a:prstGeom>
          <a:solidFill>
            <a:schemeClr val="bg1">
              <a:lumMod val="95000"/>
            </a:schemeClr>
          </a:solidFill>
          <a:ln>
            <a:noFill/>
          </a:ln>
          <a:effectLst>
            <a:outerShdw blurRad="152400" dist="127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FE204ABD-53EA-45D1-9967-3C2F0042E5E5}"/>
              </a:ext>
            </a:extLst>
          </p:cNvPr>
          <p:cNvGrpSpPr/>
          <p:nvPr/>
        </p:nvGrpSpPr>
        <p:grpSpPr>
          <a:xfrm>
            <a:off x="1165969" y="3927188"/>
            <a:ext cx="1866843" cy="2926081"/>
            <a:chOff x="2334896" y="3927188"/>
            <a:chExt cx="1866843" cy="2926081"/>
          </a:xfrm>
        </p:grpSpPr>
        <p:grpSp>
          <p:nvGrpSpPr>
            <p:cNvPr id="42" name="Group 41">
              <a:extLst>
                <a:ext uri="{FF2B5EF4-FFF2-40B4-BE49-F238E27FC236}">
                  <a16:creationId xmlns:a16="http://schemas.microsoft.com/office/drawing/2014/main" id="{AF5E99AE-E40B-44AB-8F69-A8C39F349714}"/>
                </a:ext>
              </a:extLst>
            </p:cNvPr>
            <p:cNvGrpSpPr/>
            <p:nvPr/>
          </p:nvGrpSpPr>
          <p:grpSpPr>
            <a:xfrm>
              <a:off x="2423130" y="3927188"/>
              <a:ext cx="1659117" cy="2926081"/>
              <a:chOff x="4371858" y="3409408"/>
              <a:chExt cx="1659117" cy="2926081"/>
            </a:xfrm>
          </p:grpSpPr>
          <p:grpSp>
            <p:nvGrpSpPr>
              <p:cNvPr id="43" name="Group 42">
                <a:extLst>
                  <a:ext uri="{FF2B5EF4-FFF2-40B4-BE49-F238E27FC236}">
                    <a16:creationId xmlns:a16="http://schemas.microsoft.com/office/drawing/2014/main" id="{9A6413FE-0AF4-41AA-9395-9E97C56C4381}"/>
                  </a:ext>
                </a:extLst>
              </p:cNvPr>
              <p:cNvGrpSpPr/>
              <p:nvPr/>
            </p:nvGrpSpPr>
            <p:grpSpPr>
              <a:xfrm>
                <a:off x="4371858" y="3409408"/>
                <a:ext cx="1659117" cy="2926081"/>
                <a:chOff x="1206628" y="914398"/>
                <a:chExt cx="1659117" cy="2926081"/>
              </a:xfrm>
            </p:grpSpPr>
            <p:sp>
              <p:nvSpPr>
                <p:cNvPr id="45" name="Rectangle: Rounded Corners 44">
                  <a:extLst>
                    <a:ext uri="{FF2B5EF4-FFF2-40B4-BE49-F238E27FC236}">
                      <a16:creationId xmlns:a16="http://schemas.microsoft.com/office/drawing/2014/main" id="{8CA868FE-ACF5-42BF-9399-E5D84C0129CE}"/>
                    </a:ext>
                  </a:extLst>
                </p:cNvPr>
                <p:cNvSpPr/>
                <p:nvPr/>
              </p:nvSpPr>
              <p:spPr>
                <a:xfrm>
                  <a:off x="1206628" y="914398"/>
                  <a:ext cx="1659117" cy="2926081"/>
                </a:xfrm>
                <a:prstGeom prst="roundRect">
                  <a:avLst/>
                </a:prstGeom>
                <a:gradFill flip="none" rotWithShape="1">
                  <a:gsLst>
                    <a:gs pos="0">
                      <a:srgbClr val="FFC000"/>
                    </a:gs>
                    <a:gs pos="50000">
                      <a:srgbClr val="FFFF00"/>
                    </a:gs>
                    <a:gs pos="100000">
                      <a:srgbClr val="FFFF00"/>
                    </a:gs>
                  </a:gsLst>
                  <a:lin ang="16200000" scaled="1"/>
                  <a:tileRect/>
                </a:gradFill>
                <a:ln>
                  <a:solidFill>
                    <a:schemeClr val="tx1"/>
                  </a:solidFill>
                  <a:prstDash val="dash"/>
                </a:ln>
                <a:effectLst>
                  <a:outerShdw blurRad="127000" dist="38100" dir="2400000" algn="l"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05F6BFA2-A126-46DD-8F44-6718D73602BE}"/>
                    </a:ext>
                  </a:extLst>
                </p:cNvPr>
                <p:cNvSpPr/>
                <p:nvPr/>
              </p:nvSpPr>
              <p:spPr>
                <a:xfrm>
                  <a:off x="1206628" y="1358540"/>
                  <a:ext cx="1659117" cy="509452"/>
                </a:xfrm>
                <a:prstGeom prst="rect">
                  <a:avLst/>
                </a:prstGeom>
                <a:gradFill flip="none" rotWithShape="1">
                  <a:gsLst>
                    <a:gs pos="0">
                      <a:srgbClr val="43B0F1"/>
                    </a:gs>
                    <a:gs pos="100000">
                      <a:srgbClr val="057DCD"/>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61520DAB-FA21-461C-8934-670C514AA7BC}"/>
                    </a:ext>
                  </a:extLst>
                </p:cNvPr>
                <p:cNvSpPr txBox="1"/>
                <p:nvPr/>
              </p:nvSpPr>
              <p:spPr>
                <a:xfrm>
                  <a:off x="1761091" y="1166168"/>
                  <a:ext cx="603286" cy="830997"/>
                </a:xfrm>
                <a:prstGeom prst="rect">
                  <a:avLst/>
                </a:prstGeom>
                <a:noFill/>
              </p:spPr>
              <p:txBody>
                <a:bodyPr wrap="square" rtlCol="0">
                  <a:spAutoFit/>
                </a:bodyPr>
                <a:lstStyle/>
                <a:p>
                  <a:r>
                    <a:rPr lang="en-US" sz="4800" dirty="0">
                      <a:latin typeface="Bell MT" panose="02020503060305020303" pitchFamily="18" charset="0"/>
                    </a:rPr>
                    <a:t>5</a:t>
                  </a:r>
                </a:p>
              </p:txBody>
            </p:sp>
          </p:grpSp>
          <p:sp>
            <p:nvSpPr>
              <p:cNvPr id="44" name="Isosceles Triangle 43">
                <a:extLst>
                  <a:ext uri="{FF2B5EF4-FFF2-40B4-BE49-F238E27FC236}">
                    <a16:creationId xmlns:a16="http://schemas.microsoft.com/office/drawing/2014/main" id="{D40275D9-FECC-4DD3-A46C-778D116D697F}"/>
                  </a:ext>
                </a:extLst>
              </p:cNvPr>
              <p:cNvSpPr/>
              <p:nvPr/>
            </p:nvSpPr>
            <p:spPr>
              <a:xfrm rot="10800000">
                <a:off x="5075125" y="4363002"/>
                <a:ext cx="209006" cy="182880"/>
              </a:xfrm>
              <a:prstGeom prst="triangle">
                <a:avLst/>
              </a:prstGeom>
              <a:gradFill flip="none" rotWithShape="1">
                <a:gsLst>
                  <a:gs pos="0">
                    <a:srgbClr val="41AEF0"/>
                  </a:gs>
                  <a:gs pos="100000">
                    <a:srgbClr val="057DCD"/>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68" name="TextBox 67">
              <a:extLst>
                <a:ext uri="{FF2B5EF4-FFF2-40B4-BE49-F238E27FC236}">
                  <a16:creationId xmlns:a16="http://schemas.microsoft.com/office/drawing/2014/main" id="{B6C838AE-A9B3-4723-AEC7-1D4C82D3296A}"/>
                </a:ext>
              </a:extLst>
            </p:cNvPr>
            <p:cNvSpPr txBox="1"/>
            <p:nvPr/>
          </p:nvSpPr>
          <p:spPr>
            <a:xfrm>
              <a:off x="2334896" y="5475441"/>
              <a:ext cx="1866843" cy="885820"/>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1200" dirty="0">
                  <a:latin typeface="Bahnschrift" panose="020B0502040204020203" pitchFamily="34" charset="0"/>
                  <a:cs typeface="Arial" panose="020B0604020202020204" pitchFamily="34" charset="0"/>
                </a:rPr>
                <a:t>Pilot Testing through Zoom.</a:t>
              </a:r>
            </a:p>
            <a:p>
              <a:pPr marL="171450" indent="-171450">
                <a:lnSpc>
                  <a:spcPct val="150000"/>
                </a:lnSpc>
                <a:buFont typeface="Wingdings" panose="05000000000000000000" pitchFamily="2" charset="2"/>
                <a:buChar char="§"/>
              </a:pPr>
              <a:endParaRPr lang="en-US" sz="1200" dirty="0">
                <a:latin typeface="Bahnschrift" panose="020B0502040204020203" pitchFamily="34" charset="0"/>
                <a:cs typeface="Arial" panose="020B0604020202020204" pitchFamily="34" charset="0"/>
              </a:endParaRPr>
            </a:p>
          </p:txBody>
        </p:sp>
      </p:grpSp>
      <p:sp>
        <p:nvSpPr>
          <p:cNvPr id="41" name="Rectangle 40">
            <a:extLst>
              <a:ext uri="{FF2B5EF4-FFF2-40B4-BE49-F238E27FC236}">
                <a16:creationId xmlns:a16="http://schemas.microsoft.com/office/drawing/2014/main" id="{BDB43543-87DD-42BF-90D3-E2164161C9CE}"/>
              </a:ext>
            </a:extLst>
          </p:cNvPr>
          <p:cNvSpPr/>
          <p:nvPr/>
        </p:nvSpPr>
        <p:spPr>
          <a:xfrm>
            <a:off x="1050287" y="3207126"/>
            <a:ext cx="1034400" cy="3879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8981A57-4A29-4F77-9B5A-A332A95291D9}"/>
              </a:ext>
            </a:extLst>
          </p:cNvPr>
          <p:cNvSpPr/>
          <p:nvPr/>
        </p:nvSpPr>
        <p:spPr>
          <a:xfrm>
            <a:off x="7963468" y="67553"/>
            <a:ext cx="45719" cy="490199"/>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 name="Rectangle: Rounded Corners 7">
            <a:extLst>
              <a:ext uri="{FF2B5EF4-FFF2-40B4-BE49-F238E27FC236}">
                <a16:creationId xmlns:a16="http://schemas.microsoft.com/office/drawing/2014/main" id="{D7D17648-0FC8-4489-85B8-88A44BA97C2E}"/>
              </a:ext>
            </a:extLst>
          </p:cNvPr>
          <p:cNvSpPr/>
          <p:nvPr/>
        </p:nvSpPr>
        <p:spPr>
          <a:xfrm>
            <a:off x="4371858" y="67552"/>
            <a:ext cx="45719" cy="490199"/>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Rectangle 8">
            <a:extLst>
              <a:ext uri="{FF2B5EF4-FFF2-40B4-BE49-F238E27FC236}">
                <a16:creationId xmlns:a16="http://schemas.microsoft.com/office/drawing/2014/main" id="{FDBE0E6A-BC17-47B3-A3F8-CEA64CCE19E5}"/>
              </a:ext>
            </a:extLst>
          </p:cNvPr>
          <p:cNvSpPr/>
          <p:nvPr/>
        </p:nvSpPr>
        <p:spPr>
          <a:xfrm>
            <a:off x="-457204" y="640076"/>
            <a:ext cx="829691" cy="3161212"/>
          </a:xfrm>
          <a:prstGeom prst="rect">
            <a:avLst/>
          </a:prstGeom>
          <a:solidFill>
            <a:schemeClr val="bg1">
              <a:lumMod val="95000"/>
            </a:schemeClr>
          </a:solidFill>
          <a:ln>
            <a:noFill/>
          </a:ln>
          <a:effectLst>
            <a:outerShdw blurRad="152400" dist="127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3A42B927-3581-46FB-8E38-4A165E576CEE}"/>
              </a:ext>
            </a:extLst>
          </p:cNvPr>
          <p:cNvGrpSpPr/>
          <p:nvPr/>
        </p:nvGrpSpPr>
        <p:grpSpPr>
          <a:xfrm>
            <a:off x="-521615" y="796829"/>
            <a:ext cx="1964136" cy="2926081"/>
            <a:chOff x="442850" y="796829"/>
            <a:chExt cx="1964136" cy="2926081"/>
          </a:xfrm>
        </p:grpSpPr>
        <p:grpSp>
          <p:nvGrpSpPr>
            <p:cNvPr id="14" name="Group 13">
              <a:extLst>
                <a:ext uri="{FF2B5EF4-FFF2-40B4-BE49-F238E27FC236}">
                  <a16:creationId xmlns:a16="http://schemas.microsoft.com/office/drawing/2014/main" id="{BA74A5B7-DE09-462D-B13D-32697976E206}"/>
                </a:ext>
              </a:extLst>
            </p:cNvPr>
            <p:cNvGrpSpPr/>
            <p:nvPr/>
          </p:nvGrpSpPr>
          <p:grpSpPr>
            <a:xfrm>
              <a:off x="521938" y="796829"/>
              <a:ext cx="1748867" cy="2926081"/>
              <a:chOff x="4371858" y="3409408"/>
              <a:chExt cx="1748867" cy="2926081"/>
            </a:xfrm>
          </p:grpSpPr>
          <p:grpSp>
            <p:nvGrpSpPr>
              <p:cNvPr id="13" name="Group 12">
                <a:extLst>
                  <a:ext uri="{FF2B5EF4-FFF2-40B4-BE49-F238E27FC236}">
                    <a16:creationId xmlns:a16="http://schemas.microsoft.com/office/drawing/2014/main" id="{09E62E02-5FC0-4382-B531-A4E8A90407F3}"/>
                  </a:ext>
                </a:extLst>
              </p:cNvPr>
              <p:cNvGrpSpPr/>
              <p:nvPr/>
            </p:nvGrpSpPr>
            <p:grpSpPr>
              <a:xfrm>
                <a:off x="4371858" y="3409408"/>
                <a:ext cx="1748867" cy="2926081"/>
                <a:chOff x="1206628" y="914398"/>
                <a:chExt cx="1748867" cy="2926081"/>
              </a:xfrm>
            </p:grpSpPr>
            <p:sp>
              <p:nvSpPr>
                <p:cNvPr id="3" name="Rectangle: Rounded Corners 2">
                  <a:extLst>
                    <a:ext uri="{FF2B5EF4-FFF2-40B4-BE49-F238E27FC236}">
                      <a16:creationId xmlns:a16="http://schemas.microsoft.com/office/drawing/2014/main" id="{C6719CF6-958E-4094-ACC0-D342746A4132}"/>
                    </a:ext>
                  </a:extLst>
                </p:cNvPr>
                <p:cNvSpPr/>
                <p:nvPr/>
              </p:nvSpPr>
              <p:spPr>
                <a:xfrm>
                  <a:off x="1206628" y="914398"/>
                  <a:ext cx="1748867" cy="2926081"/>
                </a:xfrm>
                <a:prstGeom prst="roundRect">
                  <a:avLst/>
                </a:prstGeom>
                <a:gradFill flip="none" rotWithShape="1">
                  <a:gsLst>
                    <a:gs pos="0">
                      <a:srgbClr val="FFCA21"/>
                    </a:gs>
                    <a:gs pos="50000">
                      <a:srgbClr val="FFFF00"/>
                    </a:gs>
                    <a:gs pos="100000">
                      <a:srgbClr val="FFFF00"/>
                    </a:gs>
                  </a:gsLst>
                  <a:lin ang="16200000" scaled="1"/>
                  <a:tileRect/>
                </a:gradFill>
                <a:ln>
                  <a:solidFill>
                    <a:schemeClr val="tx1"/>
                  </a:solidFill>
                  <a:prstDash val="dash"/>
                </a:ln>
                <a:effectLst>
                  <a:outerShdw blurRad="127000" dist="38100" dir="2400000" algn="l"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E9E3712-13D4-4B32-A6B1-FD1788A930A1}"/>
                    </a:ext>
                  </a:extLst>
                </p:cNvPr>
                <p:cNvSpPr/>
                <p:nvPr/>
              </p:nvSpPr>
              <p:spPr>
                <a:xfrm>
                  <a:off x="1206628" y="1358539"/>
                  <a:ext cx="1748867" cy="509452"/>
                </a:xfrm>
                <a:prstGeom prst="rect">
                  <a:avLst/>
                </a:prstGeom>
                <a:gradFill flip="none" rotWithShape="1">
                  <a:gsLst>
                    <a:gs pos="0">
                      <a:srgbClr val="E9C469"/>
                    </a:gs>
                    <a:gs pos="100000">
                      <a:srgbClr val="DDA72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3B58D29-2230-4D09-8F91-37844EBB4784}"/>
                    </a:ext>
                  </a:extLst>
                </p:cNvPr>
                <p:cNvSpPr txBox="1"/>
                <p:nvPr/>
              </p:nvSpPr>
              <p:spPr>
                <a:xfrm>
                  <a:off x="1761091" y="1166168"/>
                  <a:ext cx="603286" cy="830997"/>
                </a:xfrm>
                <a:prstGeom prst="rect">
                  <a:avLst/>
                </a:prstGeom>
                <a:noFill/>
              </p:spPr>
              <p:txBody>
                <a:bodyPr wrap="square" rtlCol="0">
                  <a:spAutoFit/>
                </a:bodyPr>
                <a:lstStyle/>
                <a:p>
                  <a:r>
                    <a:rPr lang="en-US" sz="4800" dirty="0">
                      <a:latin typeface="Bell MT" panose="02020503060305020303" pitchFamily="18" charset="0"/>
                    </a:rPr>
                    <a:t>1</a:t>
                  </a:r>
                </a:p>
              </p:txBody>
            </p:sp>
          </p:grpSp>
          <p:sp>
            <p:nvSpPr>
              <p:cNvPr id="5" name="Isosceles Triangle 4">
                <a:extLst>
                  <a:ext uri="{FF2B5EF4-FFF2-40B4-BE49-F238E27FC236}">
                    <a16:creationId xmlns:a16="http://schemas.microsoft.com/office/drawing/2014/main" id="{0A3AB9CC-DD99-430F-9D91-52A29E4236D8}"/>
                  </a:ext>
                </a:extLst>
              </p:cNvPr>
              <p:cNvSpPr/>
              <p:nvPr/>
            </p:nvSpPr>
            <p:spPr>
              <a:xfrm rot="10800000">
                <a:off x="5075125" y="4363002"/>
                <a:ext cx="209006" cy="182880"/>
              </a:xfrm>
              <a:prstGeom prst="triangle">
                <a:avLst/>
              </a:prstGeom>
              <a:gradFill flip="none" rotWithShape="1">
                <a:gsLst>
                  <a:gs pos="0">
                    <a:srgbClr val="E9C469"/>
                  </a:gs>
                  <a:gs pos="100000">
                    <a:srgbClr val="DDA72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extBox 1">
              <a:extLst>
                <a:ext uri="{FF2B5EF4-FFF2-40B4-BE49-F238E27FC236}">
                  <a16:creationId xmlns:a16="http://schemas.microsoft.com/office/drawing/2014/main" id="{59BF4DFD-584D-4FE4-81C2-F28CAE165AF5}"/>
                </a:ext>
              </a:extLst>
            </p:cNvPr>
            <p:cNvSpPr txBox="1"/>
            <p:nvPr/>
          </p:nvSpPr>
          <p:spPr>
            <a:xfrm>
              <a:off x="442850" y="2018950"/>
              <a:ext cx="1964136" cy="1162819"/>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1200" dirty="0">
                  <a:latin typeface="Bahnschrift" panose="020B0502040204020203" pitchFamily="34" charset="0"/>
                  <a:cs typeface="Arial" panose="020B0604020202020204" pitchFamily="34" charset="0"/>
                </a:rPr>
                <a:t>Got a  list of children.</a:t>
              </a:r>
            </a:p>
            <a:p>
              <a:pPr marL="171450" indent="-171450">
                <a:lnSpc>
                  <a:spcPct val="150000"/>
                </a:lnSpc>
                <a:buFont typeface="Wingdings" panose="05000000000000000000" pitchFamily="2" charset="2"/>
                <a:buChar char="§"/>
              </a:pPr>
              <a:r>
                <a:rPr lang="en-US" sz="1200" dirty="0">
                  <a:latin typeface="Bahnschrift" panose="020B0502040204020203" pitchFamily="34" charset="0"/>
                  <a:cs typeface="Arial" panose="020B0604020202020204" pitchFamily="34" charset="0"/>
                </a:rPr>
                <a:t>Choose 60 children..</a:t>
              </a:r>
            </a:p>
            <a:p>
              <a:pPr marL="171450" indent="-171450">
                <a:lnSpc>
                  <a:spcPct val="150000"/>
                </a:lnSpc>
                <a:buFont typeface="Wingdings" panose="05000000000000000000" pitchFamily="2" charset="2"/>
                <a:buChar char="§"/>
              </a:pPr>
              <a:r>
                <a:rPr lang="en-US" sz="1200" dirty="0">
                  <a:latin typeface="Bahnschrift" panose="020B0502040204020203" pitchFamily="34" charset="0"/>
                  <a:cs typeface="Arial" panose="020B0604020202020204" pitchFamily="34" charset="0"/>
                </a:rPr>
                <a:t>6 YRCs. 10 from each.</a:t>
              </a:r>
            </a:p>
            <a:p>
              <a:pPr marL="171450" indent="-171450">
                <a:lnSpc>
                  <a:spcPct val="150000"/>
                </a:lnSpc>
                <a:buFont typeface="Wingdings" panose="05000000000000000000" pitchFamily="2" charset="2"/>
                <a:buChar char="§"/>
              </a:pPr>
              <a:r>
                <a:rPr lang="en-US" sz="1200" dirty="0">
                  <a:latin typeface="Bahnschrift" panose="020B0502040204020203" pitchFamily="34" charset="0"/>
                  <a:cs typeface="Arial" panose="020B0604020202020204" pitchFamily="34" charset="0"/>
                </a:rPr>
                <a:t>5 Girls, 5 Boys.</a:t>
              </a:r>
            </a:p>
          </p:txBody>
        </p:sp>
      </p:grpSp>
      <p:sp>
        <p:nvSpPr>
          <p:cNvPr id="10" name="Rectangle 9">
            <a:extLst>
              <a:ext uri="{FF2B5EF4-FFF2-40B4-BE49-F238E27FC236}">
                <a16:creationId xmlns:a16="http://schemas.microsoft.com/office/drawing/2014/main" id="{E70E7CC2-2579-4C3F-8D35-8556B58DE0FE}"/>
              </a:ext>
            </a:extLst>
          </p:cNvPr>
          <p:cNvSpPr/>
          <p:nvPr/>
        </p:nvSpPr>
        <p:spPr>
          <a:xfrm>
            <a:off x="-1397736" y="274706"/>
            <a:ext cx="1786919" cy="3879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AC05F4C-35D1-4774-B229-5C4C03D7835A}"/>
              </a:ext>
            </a:extLst>
          </p:cNvPr>
          <p:cNvGrpSpPr/>
          <p:nvPr/>
        </p:nvGrpSpPr>
        <p:grpSpPr>
          <a:xfrm>
            <a:off x="2622414" y="796829"/>
            <a:ext cx="1866843" cy="2926081"/>
            <a:chOff x="3631088" y="796829"/>
            <a:chExt cx="1866843" cy="2926081"/>
          </a:xfrm>
        </p:grpSpPr>
        <p:grpSp>
          <p:nvGrpSpPr>
            <p:cNvPr id="17" name="Group 16">
              <a:extLst>
                <a:ext uri="{FF2B5EF4-FFF2-40B4-BE49-F238E27FC236}">
                  <a16:creationId xmlns:a16="http://schemas.microsoft.com/office/drawing/2014/main" id="{3FBD4588-4F13-4762-A86D-03955FA10641}"/>
                </a:ext>
              </a:extLst>
            </p:cNvPr>
            <p:cNvGrpSpPr/>
            <p:nvPr/>
          </p:nvGrpSpPr>
          <p:grpSpPr>
            <a:xfrm>
              <a:off x="3702622" y="796829"/>
              <a:ext cx="1659117" cy="2926081"/>
              <a:chOff x="4371858" y="3409408"/>
              <a:chExt cx="1659117" cy="2926081"/>
            </a:xfrm>
          </p:grpSpPr>
          <p:grpSp>
            <p:nvGrpSpPr>
              <p:cNvPr id="18" name="Group 17">
                <a:extLst>
                  <a:ext uri="{FF2B5EF4-FFF2-40B4-BE49-F238E27FC236}">
                    <a16:creationId xmlns:a16="http://schemas.microsoft.com/office/drawing/2014/main" id="{65BB6A25-AEB6-4989-BDD8-B91C96A21A73}"/>
                  </a:ext>
                </a:extLst>
              </p:cNvPr>
              <p:cNvGrpSpPr/>
              <p:nvPr/>
            </p:nvGrpSpPr>
            <p:grpSpPr>
              <a:xfrm>
                <a:off x="4371858" y="3409408"/>
                <a:ext cx="1659117" cy="2926081"/>
                <a:chOff x="1206628" y="914398"/>
                <a:chExt cx="1659117" cy="2926081"/>
              </a:xfrm>
            </p:grpSpPr>
            <p:sp>
              <p:nvSpPr>
                <p:cNvPr id="20" name="Rectangle: Rounded Corners 19">
                  <a:extLst>
                    <a:ext uri="{FF2B5EF4-FFF2-40B4-BE49-F238E27FC236}">
                      <a16:creationId xmlns:a16="http://schemas.microsoft.com/office/drawing/2014/main" id="{9FDB7DFB-C499-4F02-A54B-091E9095F32A}"/>
                    </a:ext>
                  </a:extLst>
                </p:cNvPr>
                <p:cNvSpPr/>
                <p:nvPr/>
              </p:nvSpPr>
              <p:spPr>
                <a:xfrm>
                  <a:off x="1206628" y="914398"/>
                  <a:ext cx="1659117" cy="2926081"/>
                </a:xfrm>
                <a:prstGeom prst="roundRect">
                  <a:avLst/>
                </a:prstGeom>
                <a:gradFill flip="none" rotWithShape="1">
                  <a:gsLst>
                    <a:gs pos="0">
                      <a:srgbClr val="FFC000"/>
                    </a:gs>
                    <a:gs pos="50000">
                      <a:srgbClr val="FFFF00"/>
                    </a:gs>
                    <a:gs pos="100000">
                      <a:srgbClr val="FFFF00"/>
                    </a:gs>
                  </a:gsLst>
                  <a:lin ang="16200000" scaled="1"/>
                  <a:tileRect/>
                </a:gradFill>
                <a:ln>
                  <a:solidFill>
                    <a:schemeClr val="tx1"/>
                  </a:solidFill>
                  <a:prstDash val="dash"/>
                </a:ln>
                <a:effectLst>
                  <a:outerShdw blurRad="127000" dist="38100" dir="2400000" algn="l"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BD7C3A7-8FD8-4FF0-95CB-B7A0DDB6E1EE}"/>
                    </a:ext>
                  </a:extLst>
                </p:cNvPr>
                <p:cNvSpPr/>
                <p:nvPr/>
              </p:nvSpPr>
              <p:spPr>
                <a:xfrm>
                  <a:off x="1206628" y="1358539"/>
                  <a:ext cx="1659117" cy="509452"/>
                </a:xfrm>
                <a:prstGeom prst="rect">
                  <a:avLst/>
                </a:prstGeom>
                <a:gradFill flip="none" rotWithShape="1">
                  <a:gsLst>
                    <a:gs pos="0">
                      <a:schemeClr val="accent6">
                        <a:lumMod val="60000"/>
                        <a:lumOff val="40000"/>
                      </a:schemeClr>
                    </a:gs>
                    <a:gs pos="100000">
                      <a:schemeClr val="accent6">
                        <a:lumMod val="7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352740CA-556D-47B1-9EEC-069D4B9D57D0}"/>
                    </a:ext>
                  </a:extLst>
                </p:cNvPr>
                <p:cNvSpPr txBox="1"/>
                <p:nvPr/>
              </p:nvSpPr>
              <p:spPr>
                <a:xfrm>
                  <a:off x="1761091" y="1166168"/>
                  <a:ext cx="603286" cy="830997"/>
                </a:xfrm>
                <a:prstGeom prst="rect">
                  <a:avLst/>
                </a:prstGeom>
                <a:noFill/>
              </p:spPr>
              <p:txBody>
                <a:bodyPr wrap="square" rtlCol="0">
                  <a:spAutoFit/>
                </a:bodyPr>
                <a:lstStyle/>
                <a:p>
                  <a:r>
                    <a:rPr lang="en-US" sz="4800" dirty="0">
                      <a:latin typeface="Bell MT" panose="02020503060305020303" pitchFamily="18" charset="0"/>
                    </a:rPr>
                    <a:t>2</a:t>
                  </a:r>
                </a:p>
              </p:txBody>
            </p:sp>
          </p:grpSp>
          <p:sp>
            <p:nvSpPr>
              <p:cNvPr id="19" name="Isosceles Triangle 18">
                <a:extLst>
                  <a:ext uri="{FF2B5EF4-FFF2-40B4-BE49-F238E27FC236}">
                    <a16:creationId xmlns:a16="http://schemas.microsoft.com/office/drawing/2014/main" id="{9A73A9D3-B9FC-46C3-82FC-8498BFB4F6C5}"/>
                  </a:ext>
                </a:extLst>
              </p:cNvPr>
              <p:cNvSpPr/>
              <p:nvPr/>
            </p:nvSpPr>
            <p:spPr>
              <a:xfrm rot="10800000">
                <a:off x="5075125" y="4363002"/>
                <a:ext cx="209006" cy="182880"/>
              </a:xfrm>
              <a:prstGeom prst="triangle">
                <a:avLst/>
              </a:prstGeom>
              <a:gradFill flip="none" rotWithShape="1">
                <a:gsLst>
                  <a:gs pos="0">
                    <a:srgbClr val="A2CA86"/>
                  </a:gs>
                  <a:gs pos="100000">
                    <a:srgbClr val="5E8B3F"/>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65" name="TextBox 64">
              <a:extLst>
                <a:ext uri="{FF2B5EF4-FFF2-40B4-BE49-F238E27FC236}">
                  <a16:creationId xmlns:a16="http://schemas.microsoft.com/office/drawing/2014/main" id="{D071494B-DE02-4FD9-91F6-BB1B96629DBA}"/>
                </a:ext>
              </a:extLst>
            </p:cNvPr>
            <p:cNvSpPr txBox="1"/>
            <p:nvPr/>
          </p:nvSpPr>
          <p:spPr>
            <a:xfrm>
              <a:off x="3631088" y="2029946"/>
              <a:ext cx="1866843" cy="885820"/>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1200" dirty="0">
                  <a:latin typeface="Bahnschrift" panose="020B0502040204020203" pitchFamily="34" charset="0"/>
                  <a:cs typeface="Arial" panose="020B0604020202020204" pitchFamily="34" charset="0"/>
                </a:rPr>
                <a:t>2 sets  Questionnaire.</a:t>
              </a:r>
            </a:p>
            <a:p>
              <a:pPr marL="171450" indent="-171450">
                <a:lnSpc>
                  <a:spcPct val="150000"/>
                </a:lnSpc>
                <a:buFont typeface="Wingdings" panose="05000000000000000000" pitchFamily="2" charset="2"/>
                <a:buChar char="§"/>
              </a:pPr>
              <a:r>
                <a:rPr lang="en-US" sz="1200" dirty="0">
                  <a:latin typeface="Bahnschrift" panose="020B0502040204020203" pitchFamily="34" charset="0"/>
                  <a:cs typeface="Arial" panose="020B0604020202020204" pitchFamily="34" charset="0"/>
                </a:rPr>
                <a:t>10 Questions each.</a:t>
              </a:r>
            </a:p>
            <a:p>
              <a:pPr marL="171450" indent="-171450">
                <a:lnSpc>
                  <a:spcPct val="150000"/>
                </a:lnSpc>
                <a:buFont typeface="Wingdings" panose="05000000000000000000" pitchFamily="2" charset="2"/>
                <a:buChar char="§"/>
              </a:pPr>
              <a:r>
                <a:rPr lang="en-US" sz="1200" dirty="0">
                  <a:latin typeface="Bahnschrift" panose="020B0502040204020203" pitchFamily="34" charset="0"/>
                  <a:cs typeface="Arial" panose="020B0604020202020204" pitchFamily="34" charset="0"/>
                </a:rPr>
                <a:t>5 Point Likert Scale.</a:t>
              </a:r>
            </a:p>
          </p:txBody>
        </p:sp>
      </p:grpSp>
      <p:sp>
        <p:nvSpPr>
          <p:cNvPr id="15" name="Rectangle 14">
            <a:extLst>
              <a:ext uri="{FF2B5EF4-FFF2-40B4-BE49-F238E27FC236}">
                <a16:creationId xmlns:a16="http://schemas.microsoft.com/office/drawing/2014/main" id="{19FAB989-A407-4905-8720-3418352ABB3E}"/>
              </a:ext>
            </a:extLst>
          </p:cNvPr>
          <p:cNvSpPr/>
          <p:nvPr/>
        </p:nvSpPr>
        <p:spPr>
          <a:xfrm>
            <a:off x="2703184" y="522509"/>
            <a:ext cx="829691" cy="3161212"/>
          </a:xfrm>
          <a:prstGeom prst="rect">
            <a:avLst/>
          </a:prstGeom>
          <a:solidFill>
            <a:schemeClr val="bg1">
              <a:lumMod val="95000"/>
            </a:schemeClr>
          </a:solidFill>
          <a:ln>
            <a:noFill/>
          </a:ln>
          <a:effectLst>
            <a:outerShdw blurRad="152400" dist="127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A8DD866-7044-4CB1-ABBC-C276FA86B5F0}"/>
              </a:ext>
            </a:extLst>
          </p:cNvPr>
          <p:cNvSpPr/>
          <p:nvPr/>
        </p:nvSpPr>
        <p:spPr>
          <a:xfrm>
            <a:off x="2639150" y="264878"/>
            <a:ext cx="896538" cy="3561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0474E3E-4801-40D7-AD7E-82361CE07B16}"/>
              </a:ext>
            </a:extLst>
          </p:cNvPr>
          <p:cNvSpPr/>
          <p:nvPr/>
        </p:nvSpPr>
        <p:spPr>
          <a:xfrm>
            <a:off x="5819819" y="548635"/>
            <a:ext cx="829691" cy="3161212"/>
          </a:xfrm>
          <a:prstGeom prst="rect">
            <a:avLst/>
          </a:prstGeom>
          <a:solidFill>
            <a:schemeClr val="bg1">
              <a:lumMod val="95000"/>
            </a:schemeClr>
          </a:solidFill>
          <a:ln>
            <a:noFill/>
          </a:ln>
          <a:effectLst>
            <a:outerShdw blurRad="152400" dist="127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18B30BEB-9FCE-4215-95FA-0B34EDD4BCF1}"/>
              </a:ext>
            </a:extLst>
          </p:cNvPr>
          <p:cNvGrpSpPr/>
          <p:nvPr/>
        </p:nvGrpSpPr>
        <p:grpSpPr>
          <a:xfrm>
            <a:off x="5724045" y="796828"/>
            <a:ext cx="1866843" cy="2926081"/>
            <a:chOff x="6685327" y="796828"/>
            <a:chExt cx="1866843" cy="2926081"/>
          </a:xfrm>
        </p:grpSpPr>
        <p:grpSp>
          <p:nvGrpSpPr>
            <p:cNvPr id="26" name="Group 25">
              <a:extLst>
                <a:ext uri="{FF2B5EF4-FFF2-40B4-BE49-F238E27FC236}">
                  <a16:creationId xmlns:a16="http://schemas.microsoft.com/office/drawing/2014/main" id="{A28C8267-831B-4AF6-81B0-BFAFF87B2982}"/>
                </a:ext>
              </a:extLst>
            </p:cNvPr>
            <p:cNvGrpSpPr/>
            <p:nvPr/>
          </p:nvGrpSpPr>
          <p:grpSpPr>
            <a:xfrm>
              <a:off x="6780043" y="796828"/>
              <a:ext cx="1659117" cy="2926081"/>
              <a:chOff x="4371858" y="3409408"/>
              <a:chExt cx="1659117" cy="2926081"/>
            </a:xfrm>
          </p:grpSpPr>
          <p:grpSp>
            <p:nvGrpSpPr>
              <p:cNvPr id="27" name="Group 26">
                <a:extLst>
                  <a:ext uri="{FF2B5EF4-FFF2-40B4-BE49-F238E27FC236}">
                    <a16:creationId xmlns:a16="http://schemas.microsoft.com/office/drawing/2014/main" id="{BF8A405E-CFDD-4FE6-8BD5-2D6A6D06BD34}"/>
                  </a:ext>
                </a:extLst>
              </p:cNvPr>
              <p:cNvGrpSpPr/>
              <p:nvPr/>
            </p:nvGrpSpPr>
            <p:grpSpPr>
              <a:xfrm>
                <a:off x="4371858" y="3409408"/>
                <a:ext cx="1659117" cy="2926081"/>
                <a:chOff x="1206628" y="914398"/>
                <a:chExt cx="1659117" cy="2926081"/>
              </a:xfrm>
            </p:grpSpPr>
            <p:sp>
              <p:nvSpPr>
                <p:cNvPr id="29" name="Rectangle: Rounded Corners 28">
                  <a:extLst>
                    <a:ext uri="{FF2B5EF4-FFF2-40B4-BE49-F238E27FC236}">
                      <a16:creationId xmlns:a16="http://schemas.microsoft.com/office/drawing/2014/main" id="{8AC367A8-F0D3-40F7-88EB-26CD708867D6}"/>
                    </a:ext>
                  </a:extLst>
                </p:cNvPr>
                <p:cNvSpPr/>
                <p:nvPr/>
              </p:nvSpPr>
              <p:spPr>
                <a:xfrm>
                  <a:off x="1206628" y="914398"/>
                  <a:ext cx="1659117" cy="2926081"/>
                </a:xfrm>
                <a:prstGeom prst="roundRect">
                  <a:avLst/>
                </a:prstGeom>
                <a:gradFill flip="none" rotWithShape="1">
                  <a:gsLst>
                    <a:gs pos="0">
                      <a:srgbClr val="FFC000"/>
                    </a:gs>
                    <a:gs pos="50000">
                      <a:srgbClr val="FFFF00"/>
                    </a:gs>
                    <a:gs pos="100000">
                      <a:srgbClr val="FFFF00"/>
                    </a:gs>
                  </a:gsLst>
                  <a:lin ang="16200000" scaled="1"/>
                  <a:tileRect/>
                </a:gradFill>
                <a:ln>
                  <a:solidFill>
                    <a:schemeClr val="tx1"/>
                  </a:solidFill>
                  <a:prstDash val="dash"/>
                </a:ln>
                <a:effectLst>
                  <a:outerShdw blurRad="127000" dist="38100" dir="2400000" algn="l"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2531003-3A92-4ADB-9C2E-3D1D8B0B7BE7}"/>
                    </a:ext>
                  </a:extLst>
                </p:cNvPr>
                <p:cNvSpPr/>
                <p:nvPr/>
              </p:nvSpPr>
              <p:spPr>
                <a:xfrm>
                  <a:off x="1206628" y="1358539"/>
                  <a:ext cx="1659117" cy="509452"/>
                </a:xfrm>
                <a:prstGeom prst="rect">
                  <a:avLst/>
                </a:prstGeom>
                <a:gradFill flip="none" rotWithShape="1">
                  <a:gsLst>
                    <a:gs pos="0">
                      <a:srgbClr val="57DBD8"/>
                    </a:gs>
                    <a:gs pos="100000">
                      <a:srgbClr val="218F8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11EDEA64-F1E4-4CBF-9E75-C705268681D9}"/>
                    </a:ext>
                  </a:extLst>
                </p:cNvPr>
                <p:cNvSpPr txBox="1"/>
                <p:nvPr/>
              </p:nvSpPr>
              <p:spPr>
                <a:xfrm>
                  <a:off x="1761091" y="1166168"/>
                  <a:ext cx="603286" cy="830997"/>
                </a:xfrm>
                <a:prstGeom prst="rect">
                  <a:avLst/>
                </a:prstGeom>
                <a:noFill/>
              </p:spPr>
              <p:txBody>
                <a:bodyPr wrap="square" rtlCol="0">
                  <a:spAutoFit/>
                </a:bodyPr>
                <a:lstStyle/>
                <a:p>
                  <a:r>
                    <a:rPr lang="en-US" sz="4800" dirty="0">
                      <a:latin typeface="Bell MT" panose="02020503060305020303" pitchFamily="18" charset="0"/>
                    </a:rPr>
                    <a:t>3</a:t>
                  </a:r>
                </a:p>
              </p:txBody>
            </p:sp>
          </p:grpSp>
          <p:sp>
            <p:nvSpPr>
              <p:cNvPr id="28" name="Isosceles Triangle 27">
                <a:extLst>
                  <a:ext uri="{FF2B5EF4-FFF2-40B4-BE49-F238E27FC236}">
                    <a16:creationId xmlns:a16="http://schemas.microsoft.com/office/drawing/2014/main" id="{697E4006-BD22-4EDF-9687-7A0E58CF1D14}"/>
                  </a:ext>
                </a:extLst>
              </p:cNvPr>
              <p:cNvSpPr/>
              <p:nvPr/>
            </p:nvSpPr>
            <p:spPr>
              <a:xfrm rot="10800000">
                <a:off x="5075125" y="4363002"/>
                <a:ext cx="209006" cy="182880"/>
              </a:xfrm>
              <a:prstGeom prst="triangle">
                <a:avLst/>
              </a:prstGeom>
              <a:gradFill flip="none" rotWithShape="1">
                <a:gsLst>
                  <a:gs pos="0">
                    <a:srgbClr val="57DAD7"/>
                  </a:gs>
                  <a:gs pos="100000">
                    <a:srgbClr val="299B98"/>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66" name="TextBox 65">
              <a:extLst>
                <a:ext uri="{FF2B5EF4-FFF2-40B4-BE49-F238E27FC236}">
                  <a16:creationId xmlns:a16="http://schemas.microsoft.com/office/drawing/2014/main" id="{AD5D57F5-7C2A-4940-8ACA-62FC70DAFB43}"/>
                </a:ext>
              </a:extLst>
            </p:cNvPr>
            <p:cNvSpPr txBox="1"/>
            <p:nvPr/>
          </p:nvSpPr>
          <p:spPr>
            <a:xfrm>
              <a:off x="6685327" y="2267189"/>
              <a:ext cx="1866843" cy="331822"/>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1200" dirty="0">
                  <a:latin typeface="Bahnschrift" panose="020B0502040204020203" pitchFamily="34" charset="0"/>
                  <a:cs typeface="Arial" panose="020B0604020202020204" pitchFamily="34" charset="0"/>
                </a:rPr>
                <a:t>Telephonic Interview.</a:t>
              </a:r>
            </a:p>
          </p:txBody>
        </p:sp>
      </p:grpSp>
      <p:sp>
        <p:nvSpPr>
          <p:cNvPr id="25" name="Rectangle 24">
            <a:extLst>
              <a:ext uri="{FF2B5EF4-FFF2-40B4-BE49-F238E27FC236}">
                <a16:creationId xmlns:a16="http://schemas.microsoft.com/office/drawing/2014/main" id="{E40FBF18-4C8B-44A7-A34E-1C29160E0D34}"/>
              </a:ext>
            </a:extLst>
          </p:cNvPr>
          <p:cNvSpPr/>
          <p:nvPr/>
        </p:nvSpPr>
        <p:spPr>
          <a:xfrm>
            <a:off x="5672893" y="287769"/>
            <a:ext cx="989679" cy="35450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5324AE0-FBE9-47C8-8BC2-22F7E3913DDC}"/>
              </a:ext>
            </a:extLst>
          </p:cNvPr>
          <p:cNvSpPr/>
          <p:nvPr/>
        </p:nvSpPr>
        <p:spPr>
          <a:xfrm>
            <a:off x="9073287" y="535572"/>
            <a:ext cx="829691" cy="3161212"/>
          </a:xfrm>
          <a:prstGeom prst="rect">
            <a:avLst/>
          </a:prstGeom>
          <a:solidFill>
            <a:schemeClr val="bg1">
              <a:lumMod val="95000"/>
            </a:schemeClr>
          </a:solidFill>
          <a:ln>
            <a:noFill/>
          </a:ln>
          <a:effectLst>
            <a:outerShdw blurRad="152400" dist="127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73E4F31-478B-4C78-BCCC-3BC7B0D0D944}"/>
              </a:ext>
            </a:extLst>
          </p:cNvPr>
          <p:cNvGrpSpPr/>
          <p:nvPr/>
        </p:nvGrpSpPr>
        <p:grpSpPr>
          <a:xfrm>
            <a:off x="9025623" y="779409"/>
            <a:ext cx="1866843" cy="2926081"/>
            <a:chOff x="9837062" y="779409"/>
            <a:chExt cx="1866843" cy="2926081"/>
          </a:xfrm>
        </p:grpSpPr>
        <p:grpSp>
          <p:nvGrpSpPr>
            <p:cNvPr id="34" name="Group 33">
              <a:extLst>
                <a:ext uri="{FF2B5EF4-FFF2-40B4-BE49-F238E27FC236}">
                  <a16:creationId xmlns:a16="http://schemas.microsoft.com/office/drawing/2014/main" id="{A9A019C0-DEBD-406E-AB19-9F8E14266AC5}"/>
                </a:ext>
              </a:extLst>
            </p:cNvPr>
            <p:cNvGrpSpPr/>
            <p:nvPr/>
          </p:nvGrpSpPr>
          <p:grpSpPr>
            <a:xfrm>
              <a:off x="9890578" y="779409"/>
              <a:ext cx="1659117" cy="2926081"/>
              <a:chOff x="4371858" y="3409408"/>
              <a:chExt cx="1659117" cy="2926081"/>
            </a:xfrm>
          </p:grpSpPr>
          <p:grpSp>
            <p:nvGrpSpPr>
              <p:cNvPr id="35" name="Group 34">
                <a:extLst>
                  <a:ext uri="{FF2B5EF4-FFF2-40B4-BE49-F238E27FC236}">
                    <a16:creationId xmlns:a16="http://schemas.microsoft.com/office/drawing/2014/main" id="{FD64A52B-A4A3-41D1-BD84-FBABA5A6CB51}"/>
                  </a:ext>
                </a:extLst>
              </p:cNvPr>
              <p:cNvGrpSpPr/>
              <p:nvPr/>
            </p:nvGrpSpPr>
            <p:grpSpPr>
              <a:xfrm>
                <a:off x="4371858" y="3409408"/>
                <a:ext cx="1659117" cy="2926081"/>
                <a:chOff x="1206628" y="914398"/>
                <a:chExt cx="1659117" cy="2926081"/>
              </a:xfrm>
            </p:grpSpPr>
            <p:sp>
              <p:nvSpPr>
                <p:cNvPr id="37" name="Rectangle: Rounded Corners 36">
                  <a:extLst>
                    <a:ext uri="{FF2B5EF4-FFF2-40B4-BE49-F238E27FC236}">
                      <a16:creationId xmlns:a16="http://schemas.microsoft.com/office/drawing/2014/main" id="{5DC4B14D-13FB-4EF1-9E56-8949BD4B12FC}"/>
                    </a:ext>
                  </a:extLst>
                </p:cNvPr>
                <p:cNvSpPr/>
                <p:nvPr/>
              </p:nvSpPr>
              <p:spPr>
                <a:xfrm>
                  <a:off x="1206628" y="914398"/>
                  <a:ext cx="1659117" cy="2926081"/>
                </a:xfrm>
                <a:prstGeom prst="roundRect">
                  <a:avLst/>
                </a:prstGeom>
                <a:gradFill flip="none" rotWithShape="1">
                  <a:gsLst>
                    <a:gs pos="0">
                      <a:srgbClr val="FFC000"/>
                    </a:gs>
                    <a:gs pos="50000">
                      <a:srgbClr val="FFFF00"/>
                    </a:gs>
                    <a:gs pos="100000">
                      <a:srgbClr val="FFFF00"/>
                    </a:gs>
                  </a:gsLst>
                  <a:lin ang="16200000" scaled="1"/>
                  <a:tileRect/>
                </a:gradFill>
                <a:ln>
                  <a:solidFill>
                    <a:schemeClr val="tx1"/>
                  </a:solidFill>
                  <a:prstDash val="dash"/>
                </a:ln>
                <a:effectLst>
                  <a:outerShdw blurRad="127000" dist="38100" dir="2400000" algn="l"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71ECA6F0-A7C7-46E2-92D1-79FD98AF619A}"/>
                    </a:ext>
                  </a:extLst>
                </p:cNvPr>
                <p:cNvSpPr/>
                <p:nvPr/>
              </p:nvSpPr>
              <p:spPr>
                <a:xfrm>
                  <a:off x="1206628" y="1358539"/>
                  <a:ext cx="1649693" cy="509452"/>
                </a:xfrm>
                <a:prstGeom prst="rect">
                  <a:avLst/>
                </a:prstGeom>
                <a:gradFill flip="none" rotWithShape="1">
                  <a:gsLst>
                    <a:gs pos="4000">
                      <a:schemeClr val="accent2">
                        <a:lumMod val="40000"/>
                        <a:lumOff val="60000"/>
                      </a:schemeClr>
                    </a:gs>
                    <a:gs pos="98000">
                      <a:schemeClr val="accent2">
                        <a:lumMod val="7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18A913A3-E9D5-4CB6-9FF3-A1B12A23CE8D}"/>
                    </a:ext>
                  </a:extLst>
                </p:cNvPr>
                <p:cNvSpPr txBox="1"/>
                <p:nvPr/>
              </p:nvSpPr>
              <p:spPr>
                <a:xfrm>
                  <a:off x="1761091" y="1166168"/>
                  <a:ext cx="603286" cy="830997"/>
                </a:xfrm>
                <a:prstGeom prst="rect">
                  <a:avLst/>
                </a:prstGeom>
                <a:noFill/>
              </p:spPr>
              <p:txBody>
                <a:bodyPr wrap="square" rtlCol="0">
                  <a:spAutoFit/>
                </a:bodyPr>
                <a:lstStyle/>
                <a:p>
                  <a:r>
                    <a:rPr lang="en-US" sz="4800" dirty="0">
                      <a:latin typeface="Bell MT" panose="02020503060305020303" pitchFamily="18" charset="0"/>
                    </a:rPr>
                    <a:t>4</a:t>
                  </a:r>
                </a:p>
              </p:txBody>
            </p:sp>
          </p:grpSp>
          <p:sp>
            <p:nvSpPr>
              <p:cNvPr id="36" name="Isosceles Triangle 35">
                <a:extLst>
                  <a:ext uri="{FF2B5EF4-FFF2-40B4-BE49-F238E27FC236}">
                    <a16:creationId xmlns:a16="http://schemas.microsoft.com/office/drawing/2014/main" id="{0F1EC786-BA4C-4D4E-BFCB-2CA673C3B854}"/>
                  </a:ext>
                </a:extLst>
              </p:cNvPr>
              <p:cNvSpPr/>
              <p:nvPr/>
            </p:nvSpPr>
            <p:spPr>
              <a:xfrm rot="10800000">
                <a:off x="5075125" y="4363002"/>
                <a:ext cx="209006" cy="182880"/>
              </a:xfrm>
              <a:prstGeom prst="triangle">
                <a:avLst/>
              </a:prstGeom>
              <a:gradFill flip="none" rotWithShape="1">
                <a:gsLst>
                  <a:gs pos="0">
                    <a:srgbClr val="F4C2A0"/>
                  </a:gs>
                  <a:gs pos="100000">
                    <a:srgbClr val="C85F18"/>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67" name="TextBox 66">
              <a:extLst>
                <a:ext uri="{FF2B5EF4-FFF2-40B4-BE49-F238E27FC236}">
                  <a16:creationId xmlns:a16="http://schemas.microsoft.com/office/drawing/2014/main" id="{67E49100-9635-43E0-AB92-29346D2A7714}"/>
                </a:ext>
              </a:extLst>
            </p:cNvPr>
            <p:cNvSpPr txBox="1"/>
            <p:nvPr/>
          </p:nvSpPr>
          <p:spPr>
            <a:xfrm>
              <a:off x="9837062" y="2259330"/>
              <a:ext cx="1866843" cy="331822"/>
            </a:xfrm>
            <a:prstGeom prst="rect">
              <a:avLst/>
            </a:prstGeom>
            <a:noFill/>
          </p:spPr>
          <p:txBody>
            <a:bodyPr wrap="square" rtlCol="0">
              <a:spAutoFit/>
            </a:bodyPr>
            <a:lstStyle/>
            <a:p>
              <a:pPr marL="171450" indent="-171450">
                <a:lnSpc>
                  <a:spcPct val="150000"/>
                </a:lnSpc>
                <a:buFont typeface="Wingdings" panose="05000000000000000000" pitchFamily="2" charset="2"/>
                <a:buChar char="§"/>
              </a:pPr>
              <a:r>
                <a:rPr lang="en-US" sz="1200" dirty="0">
                  <a:latin typeface="Bahnschrift" panose="020B0502040204020203" pitchFamily="34" charset="0"/>
                  <a:cs typeface="Arial" panose="020B0604020202020204" pitchFamily="34" charset="0"/>
                </a:rPr>
                <a:t>Module Preparation.</a:t>
              </a:r>
            </a:p>
          </p:txBody>
        </p:sp>
      </p:grpSp>
      <p:sp>
        <p:nvSpPr>
          <p:cNvPr id="33" name="Rectangle 32">
            <a:extLst>
              <a:ext uri="{FF2B5EF4-FFF2-40B4-BE49-F238E27FC236}">
                <a16:creationId xmlns:a16="http://schemas.microsoft.com/office/drawing/2014/main" id="{BB202E43-CC15-4FF0-8E5F-7E6ECF820993}"/>
              </a:ext>
            </a:extLst>
          </p:cNvPr>
          <p:cNvSpPr/>
          <p:nvPr/>
        </p:nvSpPr>
        <p:spPr>
          <a:xfrm>
            <a:off x="9016508" y="274706"/>
            <a:ext cx="883396" cy="3545079"/>
          </a:xfrm>
          <a:prstGeom prst="rect">
            <a:avLst/>
          </a:prstGeom>
          <a:solidFill>
            <a:schemeClr val="bg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297F946-975E-46C2-83DF-3BCF6909BD21}"/>
              </a:ext>
            </a:extLst>
          </p:cNvPr>
          <p:cNvSpPr txBox="1"/>
          <p:nvPr/>
        </p:nvSpPr>
        <p:spPr>
          <a:xfrm>
            <a:off x="4512815" y="7199"/>
            <a:ext cx="3447579" cy="646331"/>
          </a:xfrm>
          <a:prstGeom prst="rect">
            <a:avLst/>
          </a:prstGeom>
          <a:noFill/>
        </p:spPr>
        <p:txBody>
          <a:bodyPr wrap="square" rtlCol="0">
            <a:spAutoFit/>
          </a:bodyPr>
          <a:lstStyle/>
          <a:p>
            <a:r>
              <a:rPr lang="en-US" sz="3600" dirty="0">
                <a:solidFill>
                  <a:srgbClr val="A91B60"/>
                </a:solidFill>
                <a:latin typeface="Occams Eraser" panose="02000506000000020004" pitchFamily="2" charset="0"/>
              </a:rPr>
              <a:t>M E T H O D O L O G Y</a:t>
            </a:r>
          </a:p>
        </p:txBody>
      </p:sp>
    </p:spTree>
    <p:extLst>
      <p:ext uri="{BB962C8B-B14F-4D97-AF65-F5344CB8AC3E}">
        <p14:creationId xmlns:p14="http://schemas.microsoft.com/office/powerpoint/2010/main" val="52270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16667E-7 1.85185E-6 L 0.09258 0.00116 " pathEditMode="relative" rAng="0" ptsTypes="AA">
                                      <p:cBhvr>
                                        <p:cTn id="6" dur="1500" fill="hold"/>
                                        <p:tgtEl>
                                          <p:spTgt spid="11"/>
                                        </p:tgtEl>
                                        <p:attrNameLst>
                                          <p:attrName>ppt_x</p:attrName>
                                          <p:attrName>ppt_y</p:attrName>
                                        </p:attrNameLst>
                                      </p:cBhvr>
                                      <p:rCtr x="4622" y="46"/>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2.08333E-6 1.85185E-6 L 0.09258 0.00116 " pathEditMode="relative" rAng="0" ptsTypes="AA">
                                      <p:cBhvr>
                                        <p:cTn id="10" dur="1500" fill="hold"/>
                                        <p:tgtEl>
                                          <p:spTgt spid="23"/>
                                        </p:tgtEl>
                                        <p:attrNameLst>
                                          <p:attrName>ppt_x</p:attrName>
                                          <p:attrName>ppt_y</p:attrName>
                                        </p:attrNameLst>
                                      </p:cBhvr>
                                      <p:rCtr x="4622" y="46"/>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3.75E-6 1.85185E-6 L 0.09258 0.00116 " pathEditMode="relative" rAng="0" ptsTypes="AA">
                                      <p:cBhvr>
                                        <p:cTn id="14" dur="1500" fill="hold"/>
                                        <p:tgtEl>
                                          <p:spTgt spid="48"/>
                                        </p:tgtEl>
                                        <p:attrNameLst>
                                          <p:attrName>ppt_x</p:attrName>
                                          <p:attrName>ppt_y</p:attrName>
                                        </p:attrNameLst>
                                      </p:cBhvr>
                                      <p:rCtr x="4622" y="46"/>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6.25E-7 1.85185E-6 L 0.09258 0.00116 " pathEditMode="relative" rAng="0" ptsTypes="AA">
                                      <p:cBhvr>
                                        <p:cTn id="18" dur="1500" fill="hold"/>
                                        <p:tgtEl>
                                          <p:spTgt spid="71"/>
                                        </p:tgtEl>
                                        <p:attrNameLst>
                                          <p:attrName>ppt_x</p:attrName>
                                          <p:attrName>ppt_y</p:attrName>
                                        </p:attrNameLst>
                                      </p:cBhvr>
                                      <p:rCtr x="4622" y="46"/>
                                    </p:animMotion>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nodeType="clickEffect">
                                  <p:stCondLst>
                                    <p:cond delay="0"/>
                                  </p:stCondLst>
                                  <p:childTnLst>
                                    <p:animMotion origin="layout" path="M 4.58333E-6 3.7037E-7 L 0.09257 0.00116 " pathEditMode="relative" rAng="0" ptsTypes="AA">
                                      <p:cBhvr>
                                        <p:cTn id="22" dur="1500" fill="hold"/>
                                        <p:tgtEl>
                                          <p:spTgt spid="72"/>
                                        </p:tgtEl>
                                        <p:attrNameLst>
                                          <p:attrName>ppt_x</p:attrName>
                                          <p:attrName>ppt_y</p:attrName>
                                        </p:attrNameLst>
                                      </p:cBhvr>
                                      <p:rCtr x="4622" y="46"/>
                                    </p:animMotion>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nodeType="clickEffect">
                                  <p:stCondLst>
                                    <p:cond delay="0"/>
                                  </p:stCondLst>
                                  <p:childTnLst>
                                    <p:animMotion origin="layout" path="M -2.5E-6 -3.7037E-7 L 0.09258 0.00116 " pathEditMode="relative" rAng="0" ptsTypes="AA">
                                      <p:cBhvr>
                                        <p:cTn id="26" dur="1500" fill="hold"/>
                                        <p:tgtEl>
                                          <p:spTgt spid="73"/>
                                        </p:tgtEl>
                                        <p:attrNameLst>
                                          <p:attrName>ppt_x</p:attrName>
                                          <p:attrName>ppt_y</p:attrName>
                                        </p:attrNameLst>
                                      </p:cBhvr>
                                      <p:rCtr x="4622" y="46"/>
                                    </p:animMotion>
                                  </p:childTnLst>
                                </p:cTn>
                              </p:par>
                            </p:childTnLst>
                          </p:cTn>
                        </p:par>
                      </p:childTnLst>
                    </p:cTn>
                  </p:par>
                  <p:par>
                    <p:cTn id="27" fill="hold">
                      <p:stCondLst>
                        <p:cond delay="indefinite"/>
                      </p:stCondLst>
                      <p:childTnLst>
                        <p:par>
                          <p:cTn id="28" fill="hold">
                            <p:stCondLst>
                              <p:cond delay="0"/>
                            </p:stCondLst>
                            <p:childTnLst>
                              <p:par>
                                <p:cTn id="29" presetID="63" presetClass="path" presetSubtype="0" accel="50000" decel="50000" fill="hold" nodeType="clickEffect">
                                  <p:stCondLst>
                                    <p:cond delay="0"/>
                                  </p:stCondLst>
                                  <p:childTnLst>
                                    <p:animMotion origin="layout" path="M -3.125E-6 -4.07407E-6 L 0.09258 0.00116 " pathEditMode="relative" rAng="0" ptsTypes="AA">
                                      <p:cBhvr>
                                        <p:cTn id="30" dur="1500" fill="hold"/>
                                        <p:tgtEl>
                                          <p:spTgt spid="74"/>
                                        </p:tgtEl>
                                        <p:attrNameLst>
                                          <p:attrName>ppt_x</p:attrName>
                                          <p:attrName>ppt_y</p:attrName>
                                        </p:attrNameLst>
                                      </p:cBhvr>
                                      <p:rCtr x="462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882E533-5BD9-4BCE-BB63-4477A248D18B}"/>
              </a:ext>
            </a:extLst>
          </p:cNvPr>
          <p:cNvGrpSpPr/>
          <p:nvPr/>
        </p:nvGrpSpPr>
        <p:grpSpPr>
          <a:xfrm>
            <a:off x="4503177" y="20265"/>
            <a:ext cx="5571359" cy="646331"/>
            <a:chOff x="5090922" y="20265"/>
            <a:chExt cx="5416230" cy="646331"/>
          </a:xfrm>
        </p:grpSpPr>
        <p:sp>
          <p:nvSpPr>
            <p:cNvPr id="7" name="TextBox 6">
              <a:extLst>
                <a:ext uri="{FF2B5EF4-FFF2-40B4-BE49-F238E27FC236}">
                  <a16:creationId xmlns:a16="http://schemas.microsoft.com/office/drawing/2014/main" id="{7F2A1FBC-46A9-4707-B6A1-EDA8310C1653}"/>
                </a:ext>
              </a:extLst>
            </p:cNvPr>
            <p:cNvSpPr txBox="1"/>
            <p:nvPr/>
          </p:nvSpPr>
          <p:spPr>
            <a:xfrm>
              <a:off x="5143461" y="20265"/>
              <a:ext cx="5363691" cy="646331"/>
            </a:xfrm>
            <a:prstGeom prst="rect">
              <a:avLst/>
            </a:prstGeom>
            <a:noFill/>
          </p:spPr>
          <p:txBody>
            <a:bodyPr wrap="square" rtlCol="0">
              <a:spAutoFit/>
            </a:bodyPr>
            <a:lstStyle/>
            <a:p>
              <a:r>
                <a:rPr lang="en-US" sz="3600" dirty="0">
                  <a:solidFill>
                    <a:srgbClr val="A91B60"/>
                  </a:solidFill>
                  <a:latin typeface="Occams Eraser" panose="02000506000000020004" pitchFamily="2" charset="0"/>
                </a:rPr>
                <a:t> D a t a  S o u r c e</a:t>
              </a:r>
            </a:p>
          </p:txBody>
        </p:sp>
        <p:sp>
          <p:nvSpPr>
            <p:cNvPr id="10" name="Rectangle: Rounded Corners 9">
              <a:extLst>
                <a:ext uri="{FF2B5EF4-FFF2-40B4-BE49-F238E27FC236}">
                  <a16:creationId xmlns:a16="http://schemas.microsoft.com/office/drawing/2014/main" id="{822123A7-1185-41F6-A8E5-E15FE65AD97F}"/>
                </a:ext>
              </a:extLst>
            </p:cNvPr>
            <p:cNvSpPr/>
            <p:nvPr/>
          </p:nvSpPr>
          <p:spPr>
            <a:xfrm flipH="1">
              <a:off x="8163727" y="81281"/>
              <a:ext cx="45720" cy="462744"/>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 name="Rectangle: Rounded Corners 13">
              <a:extLst>
                <a:ext uri="{FF2B5EF4-FFF2-40B4-BE49-F238E27FC236}">
                  <a16:creationId xmlns:a16="http://schemas.microsoft.com/office/drawing/2014/main" id="{C00C8743-3462-4903-952C-D14B6B4BC38E}"/>
                </a:ext>
              </a:extLst>
            </p:cNvPr>
            <p:cNvSpPr/>
            <p:nvPr/>
          </p:nvSpPr>
          <p:spPr>
            <a:xfrm flipH="1">
              <a:off x="5090922" y="81279"/>
              <a:ext cx="45720" cy="462744"/>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 name="Group 8">
            <a:extLst>
              <a:ext uri="{FF2B5EF4-FFF2-40B4-BE49-F238E27FC236}">
                <a16:creationId xmlns:a16="http://schemas.microsoft.com/office/drawing/2014/main" id="{7331C4B6-5A59-471B-8C56-60778F60035A}"/>
              </a:ext>
            </a:extLst>
          </p:cNvPr>
          <p:cNvGrpSpPr/>
          <p:nvPr/>
        </p:nvGrpSpPr>
        <p:grpSpPr>
          <a:xfrm>
            <a:off x="6682657" y="1465089"/>
            <a:ext cx="1288026" cy="1448784"/>
            <a:chOff x="6682657" y="1465089"/>
            <a:chExt cx="1288026" cy="1448784"/>
          </a:xfrm>
        </p:grpSpPr>
        <p:sp>
          <p:nvSpPr>
            <p:cNvPr id="11" name="Flowchart: Data 10">
              <a:extLst>
                <a:ext uri="{FF2B5EF4-FFF2-40B4-BE49-F238E27FC236}">
                  <a16:creationId xmlns:a16="http://schemas.microsoft.com/office/drawing/2014/main" id="{35779F1E-0A5D-487A-9DA2-D0E26F3E3CF7}"/>
                </a:ext>
              </a:extLst>
            </p:cNvPr>
            <p:cNvSpPr/>
            <p:nvPr/>
          </p:nvSpPr>
          <p:spPr>
            <a:xfrm rot="7607431" flipH="1">
              <a:off x="6752465" y="2303790"/>
              <a:ext cx="675322" cy="544844"/>
            </a:xfrm>
            <a:prstGeom prst="flowChartInputOutput">
              <a:avLst/>
            </a:prstGeom>
            <a:gradFill flip="none" rotWithShape="1">
              <a:gsLst>
                <a:gs pos="0">
                  <a:schemeClr val="accent1">
                    <a:lumMod val="5000"/>
                    <a:lumOff val="95000"/>
                    <a:alpha val="0"/>
                  </a:schemeClr>
                </a:gs>
                <a:gs pos="74000">
                  <a:schemeClr val="tx1">
                    <a:alpha val="24000"/>
                  </a:schemeClr>
                </a:gs>
                <a:gs pos="100000">
                  <a:schemeClr val="tx1">
                    <a:alpha val="5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 name="Flowchart: Data 2">
              <a:extLst>
                <a:ext uri="{FF2B5EF4-FFF2-40B4-BE49-F238E27FC236}">
                  <a16:creationId xmlns:a16="http://schemas.microsoft.com/office/drawing/2014/main" id="{9EEEAEE6-9FD8-43CF-84CB-C3C9200E78D2}"/>
                </a:ext>
              </a:extLst>
            </p:cNvPr>
            <p:cNvSpPr/>
            <p:nvPr/>
          </p:nvSpPr>
          <p:spPr>
            <a:xfrm rot="5400000" flipH="1">
              <a:off x="6473107" y="1689386"/>
              <a:ext cx="1209367" cy="790267"/>
            </a:xfrm>
            <a:prstGeom prst="flowChartInputOutput">
              <a:avLst/>
            </a:prstGeom>
            <a:solidFill>
              <a:srgbClr val="57D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Data 7">
              <a:extLst>
                <a:ext uri="{FF2B5EF4-FFF2-40B4-BE49-F238E27FC236}">
                  <a16:creationId xmlns:a16="http://schemas.microsoft.com/office/drawing/2014/main" id="{A0041706-2277-431B-A985-E0617722535D}"/>
                </a:ext>
              </a:extLst>
            </p:cNvPr>
            <p:cNvSpPr/>
            <p:nvPr/>
          </p:nvSpPr>
          <p:spPr>
            <a:xfrm rot="16200000" flipH="1" flipV="1">
              <a:off x="7110974" y="1814748"/>
              <a:ext cx="1209367" cy="510050"/>
            </a:xfrm>
            <a:prstGeom prst="flowChartInputOutput">
              <a:avLst/>
            </a:prstGeom>
            <a:solidFill>
              <a:srgbClr val="2BB8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75F11D1B-BD9B-4EA8-9CD1-8775CAC875D3}"/>
              </a:ext>
            </a:extLst>
          </p:cNvPr>
          <p:cNvGrpSpPr/>
          <p:nvPr/>
        </p:nvGrpSpPr>
        <p:grpSpPr>
          <a:xfrm>
            <a:off x="850817" y="1465090"/>
            <a:ext cx="1288026" cy="1448783"/>
            <a:chOff x="860977" y="1465090"/>
            <a:chExt cx="1288026" cy="1448783"/>
          </a:xfrm>
        </p:grpSpPr>
        <p:sp>
          <p:nvSpPr>
            <p:cNvPr id="17" name="Flowchart: Data 16">
              <a:extLst>
                <a:ext uri="{FF2B5EF4-FFF2-40B4-BE49-F238E27FC236}">
                  <a16:creationId xmlns:a16="http://schemas.microsoft.com/office/drawing/2014/main" id="{EB660FC5-5CE2-45D1-9548-99F31A098BB3}"/>
                </a:ext>
              </a:extLst>
            </p:cNvPr>
            <p:cNvSpPr/>
            <p:nvPr/>
          </p:nvSpPr>
          <p:spPr>
            <a:xfrm rot="7607431" flipH="1">
              <a:off x="930785" y="2303790"/>
              <a:ext cx="675322" cy="544844"/>
            </a:xfrm>
            <a:prstGeom prst="flowChartInputOutput">
              <a:avLst/>
            </a:prstGeom>
            <a:gradFill flip="none" rotWithShape="1">
              <a:gsLst>
                <a:gs pos="0">
                  <a:schemeClr val="accent1">
                    <a:lumMod val="5000"/>
                    <a:lumOff val="95000"/>
                    <a:alpha val="0"/>
                  </a:schemeClr>
                </a:gs>
                <a:gs pos="74000">
                  <a:schemeClr val="tx1">
                    <a:alpha val="24000"/>
                  </a:schemeClr>
                </a:gs>
                <a:gs pos="100000">
                  <a:schemeClr val="tx1">
                    <a:alpha val="5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 name="Flowchart: Data 17">
              <a:extLst>
                <a:ext uri="{FF2B5EF4-FFF2-40B4-BE49-F238E27FC236}">
                  <a16:creationId xmlns:a16="http://schemas.microsoft.com/office/drawing/2014/main" id="{4D7FD0C6-6B8D-4D1E-A8B4-3AB9CD98A318}"/>
                </a:ext>
              </a:extLst>
            </p:cNvPr>
            <p:cNvSpPr/>
            <p:nvPr/>
          </p:nvSpPr>
          <p:spPr>
            <a:xfrm rot="5400000" flipH="1">
              <a:off x="651427" y="1689386"/>
              <a:ext cx="1209367" cy="790267"/>
            </a:xfrm>
            <a:prstGeom prst="flowChartInputOutput">
              <a:avLst/>
            </a:prstGeom>
            <a:solidFill>
              <a:srgbClr val="EFD5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Data 18">
              <a:extLst>
                <a:ext uri="{FF2B5EF4-FFF2-40B4-BE49-F238E27FC236}">
                  <a16:creationId xmlns:a16="http://schemas.microsoft.com/office/drawing/2014/main" id="{371010F0-EB60-439F-842D-8CB413FB7D6C}"/>
                </a:ext>
              </a:extLst>
            </p:cNvPr>
            <p:cNvSpPr/>
            <p:nvPr/>
          </p:nvSpPr>
          <p:spPr>
            <a:xfrm rot="16200000" flipH="1" flipV="1">
              <a:off x="1289294" y="1814749"/>
              <a:ext cx="1209367" cy="510050"/>
            </a:xfrm>
            <a:prstGeom prst="flowChartInputOutput">
              <a:avLst/>
            </a:prstGeom>
            <a:solidFill>
              <a:srgbClr val="E5BA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6174E593-D25A-4A83-AD84-35B37E7BEC9F}"/>
              </a:ext>
            </a:extLst>
          </p:cNvPr>
          <p:cNvSpPr txBox="1"/>
          <p:nvPr/>
        </p:nvSpPr>
        <p:spPr>
          <a:xfrm rot="20589733">
            <a:off x="805360" y="1606729"/>
            <a:ext cx="1346493" cy="1015663"/>
          </a:xfrm>
          <a:prstGeom prst="rect">
            <a:avLst/>
          </a:prstGeom>
          <a:noFill/>
        </p:spPr>
        <p:txBody>
          <a:bodyPr wrap="square" rtlCol="0">
            <a:spAutoFit/>
          </a:bodyPr>
          <a:lstStyle/>
          <a:p>
            <a:r>
              <a:rPr lang="en-US" sz="6000" dirty="0">
                <a:latin typeface="Blackadder ITC" panose="04020505051007020D02" pitchFamily="82" charset="0"/>
              </a:rPr>
              <a:t>P</a:t>
            </a:r>
          </a:p>
        </p:txBody>
      </p:sp>
      <p:sp>
        <p:nvSpPr>
          <p:cNvPr id="22" name="TextBox 21">
            <a:extLst>
              <a:ext uri="{FF2B5EF4-FFF2-40B4-BE49-F238E27FC236}">
                <a16:creationId xmlns:a16="http://schemas.microsoft.com/office/drawing/2014/main" id="{B2DD2960-14B5-4A3C-98BE-0D34A0437C04}"/>
              </a:ext>
            </a:extLst>
          </p:cNvPr>
          <p:cNvSpPr txBox="1"/>
          <p:nvPr/>
        </p:nvSpPr>
        <p:spPr>
          <a:xfrm rot="20529091">
            <a:off x="6666245" y="1497869"/>
            <a:ext cx="1346493" cy="1015663"/>
          </a:xfrm>
          <a:prstGeom prst="rect">
            <a:avLst/>
          </a:prstGeom>
          <a:noFill/>
        </p:spPr>
        <p:txBody>
          <a:bodyPr wrap="square" rtlCol="0">
            <a:spAutoFit/>
          </a:bodyPr>
          <a:lstStyle/>
          <a:p>
            <a:r>
              <a:rPr lang="en-US" sz="6000" dirty="0">
                <a:latin typeface="Blackadder ITC" panose="04020505051007020D02" pitchFamily="82" charset="0"/>
              </a:rPr>
              <a:t>S</a:t>
            </a:r>
          </a:p>
        </p:txBody>
      </p:sp>
      <p:grpSp>
        <p:nvGrpSpPr>
          <p:cNvPr id="12" name="Group 11">
            <a:extLst>
              <a:ext uri="{FF2B5EF4-FFF2-40B4-BE49-F238E27FC236}">
                <a16:creationId xmlns:a16="http://schemas.microsoft.com/office/drawing/2014/main" id="{FF5FB3C2-E438-4B9E-B2FE-C01B7D08280A}"/>
              </a:ext>
            </a:extLst>
          </p:cNvPr>
          <p:cNvGrpSpPr/>
          <p:nvPr/>
        </p:nvGrpSpPr>
        <p:grpSpPr>
          <a:xfrm>
            <a:off x="2139171" y="1588933"/>
            <a:ext cx="4033126" cy="5022179"/>
            <a:chOff x="2139171" y="1588933"/>
            <a:chExt cx="4033126" cy="5022179"/>
          </a:xfrm>
        </p:grpSpPr>
        <p:sp>
          <p:nvSpPr>
            <p:cNvPr id="23" name="Rectangle 22">
              <a:extLst>
                <a:ext uri="{FF2B5EF4-FFF2-40B4-BE49-F238E27FC236}">
                  <a16:creationId xmlns:a16="http://schemas.microsoft.com/office/drawing/2014/main" id="{966DCD29-63D8-4F32-9BF9-521AFFFD5530}"/>
                </a:ext>
              </a:extLst>
            </p:cNvPr>
            <p:cNvSpPr/>
            <p:nvPr/>
          </p:nvSpPr>
          <p:spPr>
            <a:xfrm>
              <a:off x="3046034" y="1588933"/>
              <a:ext cx="3126263" cy="5022179"/>
            </a:xfrm>
            <a:prstGeom prst="rect">
              <a:avLst/>
            </a:prstGeom>
            <a:gradFill flip="none" rotWithShape="1">
              <a:gsLst>
                <a:gs pos="12000">
                  <a:schemeClr val="bg1">
                    <a:lumMod val="95000"/>
                  </a:schemeClr>
                </a:gs>
                <a:gs pos="100000">
                  <a:schemeClr val="tx1"/>
                </a:gs>
              </a:gsLst>
              <a:path path="circle">
                <a:fillToRect r="100000" b="100000"/>
              </a:path>
              <a:tileRect l="-100000" t="-100000"/>
            </a:gradFill>
            <a:ln>
              <a:noFill/>
            </a:ln>
            <a:effectLst>
              <a:outerShdw blurRad="50800" dist="50800" dir="5400000" algn="ctr" rotWithShape="0">
                <a:srgbClr val="000000">
                  <a:alpha val="20000"/>
                </a:srgbClr>
              </a:outerShdw>
              <a:softEdge rad="647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F28B99B-D534-4713-AD94-F2532AC7E0FC}"/>
                </a:ext>
              </a:extLst>
            </p:cNvPr>
            <p:cNvSpPr/>
            <p:nvPr/>
          </p:nvSpPr>
          <p:spPr>
            <a:xfrm>
              <a:off x="2139171" y="1712124"/>
              <a:ext cx="3286107" cy="4365523"/>
            </a:xfrm>
            <a:prstGeom prst="rect">
              <a:avLst/>
            </a:prstGeom>
            <a:solidFill>
              <a:srgbClr val="F1D99D"/>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9D889E45-BBFF-4318-9BE4-D4797CE9DFA2}"/>
                </a:ext>
              </a:extLst>
            </p:cNvPr>
            <p:cNvSpPr txBox="1"/>
            <p:nvPr/>
          </p:nvSpPr>
          <p:spPr>
            <a:xfrm>
              <a:off x="2163561" y="3266855"/>
              <a:ext cx="3286106" cy="1384995"/>
            </a:xfrm>
            <a:prstGeom prst="rect">
              <a:avLst/>
            </a:prstGeom>
            <a:noFill/>
          </p:spPr>
          <p:txBody>
            <a:bodyPr wrap="square" rtlCol="0">
              <a:spAutoFit/>
            </a:bodyPr>
            <a:lstStyle/>
            <a:p>
              <a:pPr algn="ctr"/>
              <a:r>
                <a:rPr lang="en-US" sz="2800" dirty="0">
                  <a:latin typeface="Eras Medium ITC" panose="020B0602030504020804" pitchFamily="34" charset="0"/>
                </a:rPr>
                <a:t>Telephonic Interview of 60 Children.</a:t>
              </a:r>
            </a:p>
          </p:txBody>
        </p:sp>
        <p:sp>
          <p:nvSpPr>
            <p:cNvPr id="5" name="TextBox 4">
              <a:extLst>
                <a:ext uri="{FF2B5EF4-FFF2-40B4-BE49-F238E27FC236}">
                  <a16:creationId xmlns:a16="http://schemas.microsoft.com/office/drawing/2014/main" id="{75D20034-6C46-4C58-BCEC-58DB40357708}"/>
                </a:ext>
              </a:extLst>
            </p:cNvPr>
            <p:cNvSpPr txBox="1"/>
            <p:nvPr/>
          </p:nvSpPr>
          <p:spPr>
            <a:xfrm>
              <a:off x="2526384" y="1857079"/>
              <a:ext cx="2639506" cy="523220"/>
            </a:xfrm>
            <a:prstGeom prst="rect">
              <a:avLst/>
            </a:prstGeom>
            <a:noFill/>
          </p:spPr>
          <p:txBody>
            <a:bodyPr wrap="square" rtlCol="0">
              <a:spAutoFit/>
            </a:bodyPr>
            <a:lstStyle/>
            <a:p>
              <a:r>
                <a:rPr lang="en-US" sz="2800" dirty="0">
                  <a:solidFill>
                    <a:srgbClr val="E55B13"/>
                  </a:solidFill>
                  <a:latin typeface="Jokerman" panose="04090605060D06020702" pitchFamily="82" charset="0"/>
                </a:rPr>
                <a:t>P R I M A R Y</a:t>
              </a:r>
            </a:p>
          </p:txBody>
        </p:sp>
      </p:grpSp>
      <p:grpSp>
        <p:nvGrpSpPr>
          <p:cNvPr id="13" name="Group 12">
            <a:extLst>
              <a:ext uri="{FF2B5EF4-FFF2-40B4-BE49-F238E27FC236}">
                <a16:creationId xmlns:a16="http://schemas.microsoft.com/office/drawing/2014/main" id="{4495DBC2-38B4-470E-B6D1-A8FC046C2AEC}"/>
              </a:ext>
            </a:extLst>
          </p:cNvPr>
          <p:cNvGrpSpPr/>
          <p:nvPr/>
        </p:nvGrpSpPr>
        <p:grpSpPr>
          <a:xfrm>
            <a:off x="7956750" y="1668181"/>
            <a:ext cx="3982363" cy="5022179"/>
            <a:chOff x="7956750" y="1668181"/>
            <a:chExt cx="3982363" cy="5022179"/>
          </a:xfrm>
        </p:grpSpPr>
        <p:sp>
          <p:nvSpPr>
            <p:cNvPr id="24" name="Rectangle 23">
              <a:extLst>
                <a:ext uri="{FF2B5EF4-FFF2-40B4-BE49-F238E27FC236}">
                  <a16:creationId xmlns:a16="http://schemas.microsoft.com/office/drawing/2014/main" id="{EE94EC58-80E1-4893-AC82-2441E37BE2EE}"/>
                </a:ext>
              </a:extLst>
            </p:cNvPr>
            <p:cNvSpPr/>
            <p:nvPr/>
          </p:nvSpPr>
          <p:spPr>
            <a:xfrm>
              <a:off x="8812850" y="1668181"/>
              <a:ext cx="3126263" cy="5022179"/>
            </a:xfrm>
            <a:prstGeom prst="rect">
              <a:avLst/>
            </a:prstGeom>
            <a:gradFill flip="none" rotWithShape="1">
              <a:gsLst>
                <a:gs pos="12000">
                  <a:schemeClr val="bg1">
                    <a:lumMod val="95000"/>
                  </a:schemeClr>
                </a:gs>
                <a:gs pos="100000">
                  <a:schemeClr val="tx1"/>
                </a:gs>
              </a:gsLst>
              <a:path path="circle">
                <a:fillToRect r="100000" b="100000"/>
              </a:path>
              <a:tileRect l="-100000" t="-100000"/>
            </a:gradFill>
            <a:ln>
              <a:noFill/>
            </a:ln>
            <a:effectLst>
              <a:outerShdw blurRad="50800" dist="50800" dir="5400000" algn="ctr" rotWithShape="0">
                <a:srgbClr val="000000">
                  <a:alpha val="20000"/>
                </a:srgbClr>
              </a:outerShdw>
              <a:softEdge rad="647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D268F78-CF27-4658-9FE9-2BF95D67ACD3}"/>
                </a:ext>
              </a:extLst>
            </p:cNvPr>
            <p:cNvSpPr/>
            <p:nvPr/>
          </p:nvSpPr>
          <p:spPr>
            <a:xfrm>
              <a:off x="7960851" y="1712124"/>
              <a:ext cx="3286107" cy="4365523"/>
            </a:xfrm>
            <a:prstGeom prst="rect">
              <a:avLst/>
            </a:prstGeom>
            <a:solidFill>
              <a:srgbClr val="8DE7E5"/>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B11CDAB1-E0BA-4B0F-A6EC-7E3195507F0B}"/>
                </a:ext>
              </a:extLst>
            </p:cNvPr>
            <p:cNvSpPr txBox="1"/>
            <p:nvPr/>
          </p:nvSpPr>
          <p:spPr>
            <a:xfrm>
              <a:off x="7956750" y="2830449"/>
              <a:ext cx="3286106" cy="2114169"/>
            </a:xfrm>
            <a:prstGeom prst="rect">
              <a:avLst/>
            </a:prstGeom>
            <a:noFill/>
          </p:spPr>
          <p:txBody>
            <a:bodyPr wrap="square" rtlCol="0">
              <a:spAutoFit/>
            </a:bodyPr>
            <a:lstStyle/>
            <a:p>
              <a:pPr algn="ctr">
                <a:lnSpc>
                  <a:spcPct val="200000"/>
                </a:lnSpc>
              </a:pPr>
              <a:r>
                <a:rPr lang="en-US" sz="2300" b="1" dirty="0">
                  <a:latin typeface="Eras Medium ITC" panose="020B0602030504020804" pitchFamily="34" charset="0"/>
                </a:rPr>
                <a:t>Organization Resources</a:t>
              </a:r>
            </a:p>
            <a:p>
              <a:pPr algn="ctr">
                <a:lnSpc>
                  <a:spcPct val="200000"/>
                </a:lnSpc>
              </a:pPr>
              <a:r>
                <a:rPr lang="en-US" sz="2300" b="1" dirty="0">
                  <a:latin typeface="Eras Medium ITC" panose="020B0602030504020804" pitchFamily="34" charset="0"/>
                </a:rPr>
                <a:t>Literature Review</a:t>
              </a:r>
            </a:p>
            <a:p>
              <a:pPr algn="ctr">
                <a:lnSpc>
                  <a:spcPct val="200000"/>
                </a:lnSpc>
              </a:pPr>
              <a:r>
                <a:rPr lang="en-US" sz="2300" b="1" dirty="0">
                  <a:latin typeface="Eras Medium ITC" panose="020B0602030504020804" pitchFamily="34" charset="0"/>
                </a:rPr>
                <a:t>YouTube</a:t>
              </a:r>
            </a:p>
          </p:txBody>
        </p:sp>
        <p:sp>
          <p:nvSpPr>
            <p:cNvPr id="28" name="TextBox 27">
              <a:extLst>
                <a:ext uri="{FF2B5EF4-FFF2-40B4-BE49-F238E27FC236}">
                  <a16:creationId xmlns:a16="http://schemas.microsoft.com/office/drawing/2014/main" id="{16575BFC-1F5B-4088-818E-013C7A9F0DD6}"/>
                </a:ext>
              </a:extLst>
            </p:cNvPr>
            <p:cNvSpPr txBox="1"/>
            <p:nvPr/>
          </p:nvSpPr>
          <p:spPr>
            <a:xfrm>
              <a:off x="8014353" y="1877501"/>
              <a:ext cx="3264282" cy="523220"/>
            </a:xfrm>
            <a:prstGeom prst="rect">
              <a:avLst/>
            </a:prstGeom>
            <a:noFill/>
          </p:spPr>
          <p:txBody>
            <a:bodyPr wrap="square" rtlCol="0">
              <a:spAutoFit/>
            </a:bodyPr>
            <a:lstStyle/>
            <a:p>
              <a:r>
                <a:rPr lang="en-US" sz="2800" dirty="0">
                  <a:solidFill>
                    <a:srgbClr val="276360"/>
                  </a:solidFill>
                  <a:latin typeface="Jokerman" panose="04090605060D06020702" pitchFamily="82" charset="0"/>
                </a:rPr>
                <a:t>S E C O N D A R Y</a:t>
              </a:r>
            </a:p>
          </p:txBody>
        </p:sp>
      </p:grpSp>
    </p:spTree>
    <p:extLst>
      <p:ext uri="{BB962C8B-B14F-4D97-AF65-F5344CB8AC3E}">
        <p14:creationId xmlns:p14="http://schemas.microsoft.com/office/powerpoint/2010/main" val="330100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Right)">
                                      <p:cBhvr>
                                        <p:cTn id="7" dur="7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trips(downRight)">
                                      <p:cBhvr>
                                        <p:cTn id="12"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Top Corners Rounded 15">
            <a:extLst>
              <a:ext uri="{FF2B5EF4-FFF2-40B4-BE49-F238E27FC236}">
                <a16:creationId xmlns:a16="http://schemas.microsoft.com/office/drawing/2014/main" id="{9673F477-3E64-4125-9003-4CBFF385BAE4}"/>
              </a:ext>
            </a:extLst>
          </p:cNvPr>
          <p:cNvSpPr/>
          <p:nvPr/>
        </p:nvSpPr>
        <p:spPr>
          <a:xfrm rot="5400000">
            <a:off x="9678645" y="3440272"/>
            <a:ext cx="4829130" cy="872194"/>
          </a:xfrm>
          <a:custGeom>
            <a:avLst/>
            <a:gdLst>
              <a:gd name="connsiteX0" fmla="*/ 269234 w 4723455"/>
              <a:gd name="connsiteY0" fmla="*/ 0 h 759047"/>
              <a:gd name="connsiteX1" fmla="*/ 4454221 w 4723455"/>
              <a:gd name="connsiteY1" fmla="*/ 0 h 759047"/>
              <a:gd name="connsiteX2" fmla="*/ 4723455 w 4723455"/>
              <a:gd name="connsiteY2" fmla="*/ 269234 h 759047"/>
              <a:gd name="connsiteX3" fmla="*/ 4723455 w 4723455"/>
              <a:gd name="connsiteY3" fmla="*/ 759047 h 759047"/>
              <a:gd name="connsiteX4" fmla="*/ 4723455 w 4723455"/>
              <a:gd name="connsiteY4" fmla="*/ 759047 h 759047"/>
              <a:gd name="connsiteX5" fmla="*/ 0 w 4723455"/>
              <a:gd name="connsiteY5" fmla="*/ 759047 h 759047"/>
              <a:gd name="connsiteX6" fmla="*/ 0 w 4723455"/>
              <a:gd name="connsiteY6" fmla="*/ 759047 h 759047"/>
              <a:gd name="connsiteX7" fmla="*/ 0 w 4723455"/>
              <a:gd name="connsiteY7" fmla="*/ 269234 h 759047"/>
              <a:gd name="connsiteX8" fmla="*/ 269234 w 4723455"/>
              <a:gd name="connsiteY8" fmla="*/ 0 h 759047"/>
              <a:gd name="connsiteX0" fmla="*/ 269234 w 4723455"/>
              <a:gd name="connsiteY0" fmla="*/ 0 h 759047"/>
              <a:gd name="connsiteX1" fmla="*/ 4454221 w 4723455"/>
              <a:gd name="connsiteY1" fmla="*/ 0 h 759047"/>
              <a:gd name="connsiteX2" fmla="*/ 4723455 w 4723455"/>
              <a:gd name="connsiteY2" fmla="*/ 269234 h 759047"/>
              <a:gd name="connsiteX3" fmla="*/ 4723455 w 4723455"/>
              <a:gd name="connsiteY3" fmla="*/ 759047 h 759047"/>
              <a:gd name="connsiteX4" fmla="*/ 4723455 w 4723455"/>
              <a:gd name="connsiteY4" fmla="*/ 759047 h 759047"/>
              <a:gd name="connsiteX5" fmla="*/ 0 w 4723455"/>
              <a:gd name="connsiteY5" fmla="*/ 759047 h 759047"/>
              <a:gd name="connsiteX6" fmla="*/ 0 w 4723455"/>
              <a:gd name="connsiteY6" fmla="*/ 759047 h 759047"/>
              <a:gd name="connsiteX7" fmla="*/ 0 w 4723455"/>
              <a:gd name="connsiteY7" fmla="*/ 269234 h 759047"/>
              <a:gd name="connsiteX8" fmla="*/ 269234 w 4723455"/>
              <a:gd name="connsiteY8" fmla="*/ 0 h 759047"/>
              <a:gd name="connsiteX0" fmla="*/ 269234 w 4857739"/>
              <a:gd name="connsiteY0" fmla="*/ 0 h 759047"/>
              <a:gd name="connsiteX1" fmla="*/ 4454221 w 4857739"/>
              <a:gd name="connsiteY1" fmla="*/ 0 h 759047"/>
              <a:gd name="connsiteX2" fmla="*/ 4723455 w 4857739"/>
              <a:gd name="connsiteY2" fmla="*/ 759047 h 759047"/>
              <a:gd name="connsiteX3" fmla="*/ 4723455 w 4857739"/>
              <a:gd name="connsiteY3" fmla="*/ 759047 h 759047"/>
              <a:gd name="connsiteX4" fmla="*/ 0 w 4857739"/>
              <a:gd name="connsiteY4" fmla="*/ 759047 h 759047"/>
              <a:gd name="connsiteX5" fmla="*/ 0 w 4857739"/>
              <a:gd name="connsiteY5" fmla="*/ 759047 h 759047"/>
              <a:gd name="connsiteX6" fmla="*/ 0 w 4857739"/>
              <a:gd name="connsiteY6" fmla="*/ 269234 h 759047"/>
              <a:gd name="connsiteX7" fmla="*/ 269234 w 4857739"/>
              <a:gd name="connsiteY7" fmla="*/ 0 h 759047"/>
              <a:gd name="connsiteX0" fmla="*/ 269234 w 4857739"/>
              <a:gd name="connsiteY0" fmla="*/ 0 h 759047"/>
              <a:gd name="connsiteX1" fmla="*/ 4454221 w 4857739"/>
              <a:gd name="connsiteY1" fmla="*/ 0 h 759047"/>
              <a:gd name="connsiteX2" fmla="*/ 4723455 w 4857739"/>
              <a:gd name="connsiteY2" fmla="*/ 759047 h 759047"/>
              <a:gd name="connsiteX3" fmla="*/ 4734087 w 4857739"/>
              <a:gd name="connsiteY3" fmla="*/ 737782 h 759047"/>
              <a:gd name="connsiteX4" fmla="*/ 0 w 4857739"/>
              <a:gd name="connsiteY4" fmla="*/ 759047 h 759047"/>
              <a:gd name="connsiteX5" fmla="*/ 0 w 4857739"/>
              <a:gd name="connsiteY5" fmla="*/ 759047 h 759047"/>
              <a:gd name="connsiteX6" fmla="*/ 0 w 4857739"/>
              <a:gd name="connsiteY6" fmla="*/ 269234 h 759047"/>
              <a:gd name="connsiteX7" fmla="*/ 269234 w 4857739"/>
              <a:gd name="connsiteY7" fmla="*/ 0 h 759047"/>
              <a:gd name="connsiteX0" fmla="*/ 269234 w 4835459"/>
              <a:gd name="connsiteY0" fmla="*/ 0 h 759047"/>
              <a:gd name="connsiteX1" fmla="*/ 4454221 w 4835459"/>
              <a:gd name="connsiteY1" fmla="*/ 0 h 759047"/>
              <a:gd name="connsiteX2" fmla="*/ 4723455 w 4835459"/>
              <a:gd name="connsiteY2" fmla="*/ 759047 h 759047"/>
              <a:gd name="connsiteX3" fmla="*/ 4734087 w 4835459"/>
              <a:gd name="connsiteY3" fmla="*/ 737782 h 759047"/>
              <a:gd name="connsiteX4" fmla="*/ 0 w 4835459"/>
              <a:gd name="connsiteY4" fmla="*/ 759047 h 759047"/>
              <a:gd name="connsiteX5" fmla="*/ 0 w 4835459"/>
              <a:gd name="connsiteY5" fmla="*/ 759047 h 759047"/>
              <a:gd name="connsiteX6" fmla="*/ 0 w 4835459"/>
              <a:gd name="connsiteY6" fmla="*/ 269234 h 759047"/>
              <a:gd name="connsiteX7" fmla="*/ 269234 w 4835459"/>
              <a:gd name="connsiteY7" fmla="*/ 0 h 759047"/>
              <a:gd name="connsiteX0" fmla="*/ 269234 w 4767203"/>
              <a:gd name="connsiteY0" fmla="*/ 21265 h 780312"/>
              <a:gd name="connsiteX1" fmla="*/ 4326631 w 4767203"/>
              <a:gd name="connsiteY1" fmla="*/ 0 h 780312"/>
              <a:gd name="connsiteX2" fmla="*/ 4723455 w 4767203"/>
              <a:gd name="connsiteY2" fmla="*/ 780312 h 780312"/>
              <a:gd name="connsiteX3" fmla="*/ 4734087 w 4767203"/>
              <a:gd name="connsiteY3" fmla="*/ 759047 h 780312"/>
              <a:gd name="connsiteX4" fmla="*/ 0 w 4767203"/>
              <a:gd name="connsiteY4" fmla="*/ 780312 h 780312"/>
              <a:gd name="connsiteX5" fmla="*/ 0 w 4767203"/>
              <a:gd name="connsiteY5" fmla="*/ 780312 h 780312"/>
              <a:gd name="connsiteX6" fmla="*/ 0 w 4767203"/>
              <a:gd name="connsiteY6" fmla="*/ 290499 h 780312"/>
              <a:gd name="connsiteX7" fmla="*/ 269234 w 4767203"/>
              <a:gd name="connsiteY7" fmla="*/ 21265 h 780312"/>
              <a:gd name="connsiteX0" fmla="*/ 269234 w 4740511"/>
              <a:gd name="connsiteY0" fmla="*/ 0 h 759047"/>
              <a:gd name="connsiteX1" fmla="*/ 4262836 w 4740511"/>
              <a:gd name="connsiteY1" fmla="*/ 10633 h 759047"/>
              <a:gd name="connsiteX2" fmla="*/ 4723455 w 4740511"/>
              <a:gd name="connsiteY2" fmla="*/ 759047 h 759047"/>
              <a:gd name="connsiteX3" fmla="*/ 4734087 w 4740511"/>
              <a:gd name="connsiteY3" fmla="*/ 737782 h 759047"/>
              <a:gd name="connsiteX4" fmla="*/ 0 w 4740511"/>
              <a:gd name="connsiteY4" fmla="*/ 759047 h 759047"/>
              <a:gd name="connsiteX5" fmla="*/ 0 w 4740511"/>
              <a:gd name="connsiteY5" fmla="*/ 759047 h 759047"/>
              <a:gd name="connsiteX6" fmla="*/ 0 w 4740511"/>
              <a:gd name="connsiteY6" fmla="*/ 269234 h 759047"/>
              <a:gd name="connsiteX7" fmla="*/ 269234 w 4740511"/>
              <a:gd name="connsiteY7" fmla="*/ 0 h 759047"/>
              <a:gd name="connsiteX0" fmla="*/ 269234 w 4740511"/>
              <a:gd name="connsiteY0" fmla="*/ 0 h 759047"/>
              <a:gd name="connsiteX1" fmla="*/ 4262836 w 4740511"/>
              <a:gd name="connsiteY1" fmla="*/ 10633 h 759047"/>
              <a:gd name="connsiteX2" fmla="*/ 4723455 w 4740511"/>
              <a:gd name="connsiteY2" fmla="*/ 759047 h 759047"/>
              <a:gd name="connsiteX3" fmla="*/ 4670292 w 4740511"/>
              <a:gd name="connsiteY3" fmla="*/ 759047 h 759047"/>
              <a:gd name="connsiteX4" fmla="*/ 0 w 4740511"/>
              <a:gd name="connsiteY4" fmla="*/ 759047 h 759047"/>
              <a:gd name="connsiteX5" fmla="*/ 0 w 4740511"/>
              <a:gd name="connsiteY5" fmla="*/ 759047 h 759047"/>
              <a:gd name="connsiteX6" fmla="*/ 0 w 4740511"/>
              <a:gd name="connsiteY6" fmla="*/ 269234 h 759047"/>
              <a:gd name="connsiteX7" fmla="*/ 269234 w 4740511"/>
              <a:gd name="connsiteY7" fmla="*/ 0 h 759047"/>
              <a:gd name="connsiteX0" fmla="*/ 269234 w 4733051"/>
              <a:gd name="connsiteY0" fmla="*/ 31897 h 790944"/>
              <a:gd name="connsiteX1" fmla="*/ 4241571 w 4733051"/>
              <a:gd name="connsiteY1" fmla="*/ 0 h 790944"/>
              <a:gd name="connsiteX2" fmla="*/ 4723455 w 4733051"/>
              <a:gd name="connsiteY2" fmla="*/ 790944 h 790944"/>
              <a:gd name="connsiteX3" fmla="*/ 4670292 w 4733051"/>
              <a:gd name="connsiteY3" fmla="*/ 790944 h 790944"/>
              <a:gd name="connsiteX4" fmla="*/ 0 w 4733051"/>
              <a:gd name="connsiteY4" fmla="*/ 790944 h 790944"/>
              <a:gd name="connsiteX5" fmla="*/ 0 w 4733051"/>
              <a:gd name="connsiteY5" fmla="*/ 790944 h 790944"/>
              <a:gd name="connsiteX6" fmla="*/ 0 w 4733051"/>
              <a:gd name="connsiteY6" fmla="*/ 301131 h 790944"/>
              <a:gd name="connsiteX7" fmla="*/ 269234 w 4733051"/>
              <a:gd name="connsiteY7" fmla="*/ 31897 h 790944"/>
              <a:gd name="connsiteX0" fmla="*/ 269234 w 4723455"/>
              <a:gd name="connsiteY0" fmla="*/ 31897 h 790944"/>
              <a:gd name="connsiteX1" fmla="*/ 4241571 w 4723455"/>
              <a:gd name="connsiteY1" fmla="*/ 0 h 790944"/>
              <a:gd name="connsiteX2" fmla="*/ 4723455 w 4723455"/>
              <a:gd name="connsiteY2" fmla="*/ 790944 h 790944"/>
              <a:gd name="connsiteX3" fmla="*/ 4670292 w 4723455"/>
              <a:gd name="connsiteY3" fmla="*/ 790944 h 790944"/>
              <a:gd name="connsiteX4" fmla="*/ 0 w 4723455"/>
              <a:gd name="connsiteY4" fmla="*/ 790944 h 790944"/>
              <a:gd name="connsiteX5" fmla="*/ 0 w 4723455"/>
              <a:gd name="connsiteY5" fmla="*/ 790944 h 790944"/>
              <a:gd name="connsiteX6" fmla="*/ 0 w 4723455"/>
              <a:gd name="connsiteY6" fmla="*/ 301131 h 790944"/>
              <a:gd name="connsiteX7" fmla="*/ 269234 w 4723455"/>
              <a:gd name="connsiteY7" fmla="*/ 31897 h 790944"/>
              <a:gd name="connsiteX0" fmla="*/ 269234 w 4734088"/>
              <a:gd name="connsiteY0" fmla="*/ 31897 h 790947"/>
              <a:gd name="connsiteX1" fmla="*/ 4241571 w 4734088"/>
              <a:gd name="connsiteY1" fmla="*/ 0 h 790947"/>
              <a:gd name="connsiteX2" fmla="*/ 4723455 w 4734088"/>
              <a:gd name="connsiteY2" fmla="*/ 790944 h 790947"/>
              <a:gd name="connsiteX3" fmla="*/ 4734088 w 4734088"/>
              <a:gd name="connsiteY3" fmla="*/ 790947 h 790947"/>
              <a:gd name="connsiteX4" fmla="*/ 0 w 4734088"/>
              <a:gd name="connsiteY4" fmla="*/ 790944 h 790947"/>
              <a:gd name="connsiteX5" fmla="*/ 0 w 4734088"/>
              <a:gd name="connsiteY5" fmla="*/ 790944 h 790947"/>
              <a:gd name="connsiteX6" fmla="*/ 0 w 4734088"/>
              <a:gd name="connsiteY6" fmla="*/ 301131 h 790947"/>
              <a:gd name="connsiteX7" fmla="*/ 269234 w 4734088"/>
              <a:gd name="connsiteY7" fmla="*/ 31897 h 790947"/>
              <a:gd name="connsiteX0" fmla="*/ 269234 w 4734088"/>
              <a:gd name="connsiteY0" fmla="*/ 42531 h 801581"/>
              <a:gd name="connsiteX1" fmla="*/ 4167143 w 4734088"/>
              <a:gd name="connsiteY1" fmla="*/ 0 h 801581"/>
              <a:gd name="connsiteX2" fmla="*/ 4723455 w 4734088"/>
              <a:gd name="connsiteY2" fmla="*/ 801578 h 801581"/>
              <a:gd name="connsiteX3" fmla="*/ 4734088 w 4734088"/>
              <a:gd name="connsiteY3" fmla="*/ 801581 h 801581"/>
              <a:gd name="connsiteX4" fmla="*/ 0 w 4734088"/>
              <a:gd name="connsiteY4" fmla="*/ 801578 h 801581"/>
              <a:gd name="connsiteX5" fmla="*/ 0 w 4734088"/>
              <a:gd name="connsiteY5" fmla="*/ 801578 h 801581"/>
              <a:gd name="connsiteX6" fmla="*/ 0 w 4734088"/>
              <a:gd name="connsiteY6" fmla="*/ 311765 h 801581"/>
              <a:gd name="connsiteX7" fmla="*/ 269234 w 4734088"/>
              <a:gd name="connsiteY7" fmla="*/ 42531 h 801581"/>
              <a:gd name="connsiteX0" fmla="*/ 269234 w 4734671"/>
              <a:gd name="connsiteY0" fmla="*/ 42531 h 801581"/>
              <a:gd name="connsiteX1" fmla="*/ 4167143 w 4734671"/>
              <a:gd name="connsiteY1" fmla="*/ 0 h 801581"/>
              <a:gd name="connsiteX2" fmla="*/ 4723455 w 4734671"/>
              <a:gd name="connsiteY2" fmla="*/ 801578 h 801581"/>
              <a:gd name="connsiteX3" fmla="*/ 4734088 w 4734671"/>
              <a:gd name="connsiteY3" fmla="*/ 801581 h 801581"/>
              <a:gd name="connsiteX4" fmla="*/ 0 w 4734671"/>
              <a:gd name="connsiteY4" fmla="*/ 801578 h 801581"/>
              <a:gd name="connsiteX5" fmla="*/ 0 w 4734671"/>
              <a:gd name="connsiteY5" fmla="*/ 801578 h 801581"/>
              <a:gd name="connsiteX6" fmla="*/ 0 w 4734671"/>
              <a:gd name="connsiteY6" fmla="*/ 311765 h 801581"/>
              <a:gd name="connsiteX7" fmla="*/ 269234 w 4734671"/>
              <a:gd name="connsiteY7" fmla="*/ 42531 h 801581"/>
              <a:gd name="connsiteX0" fmla="*/ 269234 w 4734088"/>
              <a:gd name="connsiteY0" fmla="*/ 42532 h 801582"/>
              <a:gd name="connsiteX1" fmla="*/ 4167143 w 4734088"/>
              <a:gd name="connsiteY1" fmla="*/ 1 h 801582"/>
              <a:gd name="connsiteX2" fmla="*/ 4723455 w 4734088"/>
              <a:gd name="connsiteY2" fmla="*/ 801579 h 801582"/>
              <a:gd name="connsiteX3" fmla="*/ 4734088 w 4734088"/>
              <a:gd name="connsiteY3" fmla="*/ 801582 h 801582"/>
              <a:gd name="connsiteX4" fmla="*/ 0 w 4734088"/>
              <a:gd name="connsiteY4" fmla="*/ 801579 h 801582"/>
              <a:gd name="connsiteX5" fmla="*/ 0 w 4734088"/>
              <a:gd name="connsiteY5" fmla="*/ 801579 h 801582"/>
              <a:gd name="connsiteX6" fmla="*/ 0 w 4734088"/>
              <a:gd name="connsiteY6" fmla="*/ 311766 h 801582"/>
              <a:gd name="connsiteX7" fmla="*/ 269234 w 4734088"/>
              <a:gd name="connsiteY7" fmla="*/ 42532 h 80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4088" h="801582">
                <a:moveTo>
                  <a:pt x="269234" y="42532"/>
                </a:moveTo>
                <a:lnTo>
                  <a:pt x="4167143" y="1"/>
                </a:lnTo>
                <a:cubicBezTo>
                  <a:pt x="4824452" y="-1082"/>
                  <a:pt x="4678583" y="675071"/>
                  <a:pt x="4723455" y="801579"/>
                </a:cubicBezTo>
                <a:lnTo>
                  <a:pt x="4734088" y="801582"/>
                </a:lnTo>
                <a:lnTo>
                  <a:pt x="0" y="801579"/>
                </a:lnTo>
                <a:lnTo>
                  <a:pt x="0" y="801579"/>
                </a:lnTo>
                <a:lnTo>
                  <a:pt x="0" y="311766"/>
                </a:lnTo>
                <a:cubicBezTo>
                  <a:pt x="0" y="163072"/>
                  <a:pt x="120540" y="42532"/>
                  <a:pt x="269234" y="42532"/>
                </a:cubicBezTo>
                <a:close/>
              </a:path>
            </a:pathLst>
          </a:custGeom>
          <a:solidFill>
            <a:schemeClr val="tx1">
              <a:alpha val="38000"/>
            </a:schemeClr>
          </a:solidFill>
          <a:ln>
            <a:noFill/>
          </a:ln>
          <a:effectLst>
            <a:softEdge rad="241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Top Corners Rounded 5">
            <a:extLst>
              <a:ext uri="{FF2B5EF4-FFF2-40B4-BE49-F238E27FC236}">
                <a16:creationId xmlns:a16="http://schemas.microsoft.com/office/drawing/2014/main" id="{DE42A059-2312-462B-895E-809BEA2159A0}"/>
              </a:ext>
            </a:extLst>
          </p:cNvPr>
          <p:cNvSpPr/>
          <p:nvPr/>
        </p:nvSpPr>
        <p:spPr>
          <a:xfrm rot="5400000">
            <a:off x="7309375" y="1422242"/>
            <a:ext cx="4820920" cy="4949827"/>
          </a:xfrm>
          <a:prstGeom prst="round2SameRect">
            <a:avLst/>
          </a:prstGeom>
          <a:solidFill>
            <a:srgbClr val="A4E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15">
            <a:extLst>
              <a:ext uri="{FF2B5EF4-FFF2-40B4-BE49-F238E27FC236}">
                <a16:creationId xmlns:a16="http://schemas.microsoft.com/office/drawing/2014/main" id="{D23607CA-E60F-4A15-B131-8325906520FE}"/>
              </a:ext>
            </a:extLst>
          </p:cNvPr>
          <p:cNvSpPr/>
          <p:nvPr/>
        </p:nvSpPr>
        <p:spPr>
          <a:xfrm rot="16200000">
            <a:off x="5546370" y="3205174"/>
            <a:ext cx="4716366" cy="1093646"/>
          </a:xfrm>
          <a:custGeom>
            <a:avLst/>
            <a:gdLst>
              <a:gd name="connsiteX0" fmla="*/ 269234 w 4723455"/>
              <a:gd name="connsiteY0" fmla="*/ 0 h 759047"/>
              <a:gd name="connsiteX1" fmla="*/ 4454221 w 4723455"/>
              <a:gd name="connsiteY1" fmla="*/ 0 h 759047"/>
              <a:gd name="connsiteX2" fmla="*/ 4723455 w 4723455"/>
              <a:gd name="connsiteY2" fmla="*/ 269234 h 759047"/>
              <a:gd name="connsiteX3" fmla="*/ 4723455 w 4723455"/>
              <a:gd name="connsiteY3" fmla="*/ 759047 h 759047"/>
              <a:gd name="connsiteX4" fmla="*/ 4723455 w 4723455"/>
              <a:gd name="connsiteY4" fmla="*/ 759047 h 759047"/>
              <a:gd name="connsiteX5" fmla="*/ 0 w 4723455"/>
              <a:gd name="connsiteY5" fmla="*/ 759047 h 759047"/>
              <a:gd name="connsiteX6" fmla="*/ 0 w 4723455"/>
              <a:gd name="connsiteY6" fmla="*/ 759047 h 759047"/>
              <a:gd name="connsiteX7" fmla="*/ 0 w 4723455"/>
              <a:gd name="connsiteY7" fmla="*/ 269234 h 759047"/>
              <a:gd name="connsiteX8" fmla="*/ 269234 w 4723455"/>
              <a:gd name="connsiteY8" fmla="*/ 0 h 759047"/>
              <a:gd name="connsiteX0" fmla="*/ 269234 w 4723455"/>
              <a:gd name="connsiteY0" fmla="*/ 0 h 759047"/>
              <a:gd name="connsiteX1" fmla="*/ 4454221 w 4723455"/>
              <a:gd name="connsiteY1" fmla="*/ 0 h 759047"/>
              <a:gd name="connsiteX2" fmla="*/ 4723455 w 4723455"/>
              <a:gd name="connsiteY2" fmla="*/ 269234 h 759047"/>
              <a:gd name="connsiteX3" fmla="*/ 4723455 w 4723455"/>
              <a:gd name="connsiteY3" fmla="*/ 759047 h 759047"/>
              <a:gd name="connsiteX4" fmla="*/ 4723455 w 4723455"/>
              <a:gd name="connsiteY4" fmla="*/ 759047 h 759047"/>
              <a:gd name="connsiteX5" fmla="*/ 0 w 4723455"/>
              <a:gd name="connsiteY5" fmla="*/ 759047 h 759047"/>
              <a:gd name="connsiteX6" fmla="*/ 0 w 4723455"/>
              <a:gd name="connsiteY6" fmla="*/ 759047 h 759047"/>
              <a:gd name="connsiteX7" fmla="*/ 0 w 4723455"/>
              <a:gd name="connsiteY7" fmla="*/ 269234 h 759047"/>
              <a:gd name="connsiteX8" fmla="*/ 269234 w 4723455"/>
              <a:gd name="connsiteY8" fmla="*/ 0 h 759047"/>
              <a:gd name="connsiteX0" fmla="*/ 269234 w 4857739"/>
              <a:gd name="connsiteY0" fmla="*/ 0 h 759047"/>
              <a:gd name="connsiteX1" fmla="*/ 4454221 w 4857739"/>
              <a:gd name="connsiteY1" fmla="*/ 0 h 759047"/>
              <a:gd name="connsiteX2" fmla="*/ 4723455 w 4857739"/>
              <a:gd name="connsiteY2" fmla="*/ 759047 h 759047"/>
              <a:gd name="connsiteX3" fmla="*/ 4723455 w 4857739"/>
              <a:gd name="connsiteY3" fmla="*/ 759047 h 759047"/>
              <a:gd name="connsiteX4" fmla="*/ 0 w 4857739"/>
              <a:gd name="connsiteY4" fmla="*/ 759047 h 759047"/>
              <a:gd name="connsiteX5" fmla="*/ 0 w 4857739"/>
              <a:gd name="connsiteY5" fmla="*/ 759047 h 759047"/>
              <a:gd name="connsiteX6" fmla="*/ 0 w 4857739"/>
              <a:gd name="connsiteY6" fmla="*/ 269234 h 759047"/>
              <a:gd name="connsiteX7" fmla="*/ 269234 w 4857739"/>
              <a:gd name="connsiteY7" fmla="*/ 0 h 759047"/>
              <a:gd name="connsiteX0" fmla="*/ 269234 w 4857739"/>
              <a:gd name="connsiteY0" fmla="*/ 0 h 759047"/>
              <a:gd name="connsiteX1" fmla="*/ 4454221 w 4857739"/>
              <a:gd name="connsiteY1" fmla="*/ 0 h 759047"/>
              <a:gd name="connsiteX2" fmla="*/ 4723455 w 4857739"/>
              <a:gd name="connsiteY2" fmla="*/ 759047 h 759047"/>
              <a:gd name="connsiteX3" fmla="*/ 4734087 w 4857739"/>
              <a:gd name="connsiteY3" fmla="*/ 737782 h 759047"/>
              <a:gd name="connsiteX4" fmla="*/ 0 w 4857739"/>
              <a:gd name="connsiteY4" fmla="*/ 759047 h 759047"/>
              <a:gd name="connsiteX5" fmla="*/ 0 w 4857739"/>
              <a:gd name="connsiteY5" fmla="*/ 759047 h 759047"/>
              <a:gd name="connsiteX6" fmla="*/ 0 w 4857739"/>
              <a:gd name="connsiteY6" fmla="*/ 269234 h 759047"/>
              <a:gd name="connsiteX7" fmla="*/ 269234 w 4857739"/>
              <a:gd name="connsiteY7" fmla="*/ 0 h 759047"/>
              <a:gd name="connsiteX0" fmla="*/ 269234 w 4835459"/>
              <a:gd name="connsiteY0" fmla="*/ 0 h 759047"/>
              <a:gd name="connsiteX1" fmla="*/ 4454221 w 4835459"/>
              <a:gd name="connsiteY1" fmla="*/ 0 h 759047"/>
              <a:gd name="connsiteX2" fmla="*/ 4723455 w 4835459"/>
              <a:gd name="connsiteY2" fmla="*/ 759047 h 759047"/>
              <a:gd name="connsiteX3" fmla="*/ 4734087 w 4835459"/>
              <a:gd name="connsiteY3" fmla="*/ 737782 h 759047"/>
              <a:gd name="connsiteX4" fmla="*/ 0 w 4835459"/>
              <a:gd name="connsiteY4" fmla="*/ 759047 h 759047"/>
              <a:gd name="connsiteX5" fmla="*/ 0 w 4835459"/>
              <a:gd name="connsiteY5" fmla="*/ 759047 h 759047"/>
              <a:gd name="connsiteX6" fmla="*/ 0 w 4835459"/>
              <a:gd name="connsiteY6" fmla="*/ 269234 h 759047"/>
              <a:gd name="connsiteX7" fmla="*/ 269234 w 4835459"/>
              <a:gd name="connsiteY7" fmla="*/ 0 h 759047"/>
              <a:gd name="connsiteX0" fmla="*/ 269234 w 4767203"/>
              <a:gd name="connsiteY0" fmla="*/ 21265 h 780312"/>
              <a:gd name="connsiteX1" fmla="*/ 4326631 w 4767203"/>
              <a:gd name="connsiteY1" fmla="*/ 0 h 780312"/>
              <a:gd name="connsiteX2" fmla="*/ 4723455 w 4767203"/>
              <a:gd name="connsiteY2" fmla="*/ 780312 h 780312"/>
              <a:gd name="connsiteX3" fmla="*/ 4734087 w 4767203"/>
              <a:gd name="connsiteY3" fmla="*/ 759047 h 780312"/>
              <a:gd name="connsiteX4" fmla="*/ 0 w 4767203"/>
              <a:gd name="connsiteY4" fmla="*/ 780312 h 780312"/>
              <a:gd name="connsiteX5" fmla="*/ 0 w 4767203"/>
              <a:gd name="connsiteY5" fmla="*/ 780312 h 780312"/>
              <a:gd name="connsiteX6" fmla="*/ 0 w 4767203"/>
              <a:gd name="connsiteY6" fmla="*/ 290499 h 780312"/>
              <a:gd name="connsiteX7" fmla="*/ 269234 w 4767203"/>
              <a:gd name="connsiteY7" fmla="*/ 21265 h 780312"/>
              <a:gd name="connsiteX0" fmla="*/ 269234 w 4740511"/>
              <a:gd name="connsiteY0" fmla="*/ 0 h 759047"/>
              <a:gd name="connsiteX1" fmla="*/ 4262836 w 4740511"/>
              <a:gd name="connsiteY1" fmla="*/ 10633 h 759047"/>
              <a:gd name="connsiteX2" fmla="*/ 4723455 w 4740511"/>
              <a:gd name="connsiteY2" fmla="*/ 759047 h 759047"/>
              <a:gd name="connsiteX3" fmla="*/ 4734087 w 4740511"/>
              <a:gd name="connsiteY3" fmla="*/ 737782 h 759047"/>
              <a:gd name="connsiteX4" fmla="*/ 0 w 4740511"/>
              <a:gd name="connsiteY4" fmla="*/ 759047 h 759047"/>
              <a:gd name="connsiteX5" fmla="*/ 0 w 4740511"/>
              <a:gd name="connsiteY5" fmla="*/ 759047 h 759047"/>
              <a:gd name="connsiteX6" fmla="*/ 0 w 4740511"/>
              <a:gd name="connsiteY6" fmla="*/ 269234 h 759047"/>
              <a:gd name="connsiteX7" fmla="*/ 269234 w 4740511"/>
              <a:gd name="connsiteY7" fmla="*/ 0 h 759047"/>
              <a:gd name="connsiteX0" fmla="*/ 269234 w 4740511"/>
              <a:gd name="connsiteY0" fmla="*/ 0 h 759047"/>
              <a:gd name="connsiteX1" fmla="*/ 4262836 w 4740511"/>
              <a:gd name="connsiteY1" fmla="*/ 10633 h 759047"/>
              <a:gd name="connsiteX2" fmla="*/ 4723455 w 4740511"/>
              <a:gd name="connsiteY2" fmla="*/ 759047 h 759047"/>
              <a:gd name="connsiteX3" fmla="*/ 4670292 w 4740511"/>
              <a:gd name="connsiteY3" fmla="*/ 759047 h 759047"/>
              <a:gd name="connsiteX4" fmla="*/ 0 w 4740511"/>
              <a:gd name="connsiteY4" fmla="*/ 759047 h 759047"/>
              <a:gd name="connsiteX5" fmla="*/ 0 w 4740511"/>
              <a:gd name="connsiteY5" fmla="*/ 759047 h 759047"/>
              <a:gd name="connsiteX6" fmla="*/ 0 w 4740511"/>
              <a:gd name="connsiteY6" fmla="*/ 269234 h 759047"/>
              <a:gd name="connsiteX7" fmla="*/ 269234 w 4740511"/>
              <a:gd name="connsiteY7" fmla="*/ 0 h 759047"/>
              <a:gd name="connsiteX0" fmla="*/ 269234 w 4733051"/>
              <a:gd name="connsiteY0" fmla="*/ 31897 h 790944"/>
              <a:gd name="connsiteX1" fmla="*/ 4241571 w 4733051"/>
              <a:gd name="connsiteY1" fmla="*/ 0 h 790944"/>
              <a:gd name="connsiteX2" fmla="*/ 4723455 w 4733051"/>
              <a:gd name="connsiteY2" fmla="*/ 790944 h 790944"/>
              <a:gd name="connsiteX3" fmla="*/ 4670292 w 4733051"/>
              <a:gd name="connsiteY3" fmla="*/ 790944 h 790944"/>
              <a:gd name="connsiteX4" fmla="*/ 0 w 4733051"/>
              <a:gd name="connsiteY4" fmla="*/ 790944 h 790944"/>
              <a:gd name="connsiteX5" fmla="*/ 0 w 4733051"/>
              <a:gd name="connsiteY5" fmla="*/ 790944 h 790944"/>
              <a:gd name="connsiteX6" fmla="*/ 0 w 4733051"/>
              <a:gd name="connsiteY6" fmla="*/ 301131 h 790944"/>
              <a:gd name="connsiteX7" fmla="*/ 269234 w 4733051"/>
              <a:gd name="connsiteY7" fmla="*/ 31897 h 790944"/>
              <a:gd name="connsiteX0" fmla="*/ 269234 w 4723455"/>
              <a:gd name="connsiteY0" fmla="*/ 31897 h 790944"/>
              <a:gd name="connsiteX1" fmla="*/ 4241571 w 4723455"/>
              <a:gd name="connsiteY1" fmla="*/ 0 h 790944"/>
              <a:gd name="connsiteX2" fmla="*/ 4723455 w 4723455"/>
              <a:gd name="connsiteY2" fmla="*/ 790944 h 790944"/>
              <a:gd name="connsiteX3" fmla="*/ 4670292 w 4723455"/>
              <a:gd name="connsiteY3" fmla="*/ 790944 h 790944"/>
              <a:gd name="connsiteX4" fmla="*/ 0 w 4723455"/>
              <a:gd name="connsiteY4" fmla="*/ 790944 h 790944"/>
              <a:gd name="connsiteX5" fmla="*/ 0 w 4723455"/>
              <a:gd name="connsiteY5" fmla="*/ 790944 h 790944"/>
              <a:gd name="connsiteX6" fmla="*/ 0 w 4723455"/>
              <a:gd name="connsiteY6" fmla="*/ 301131 h 790944"/>
              <a:gd name="connsiteX7" fmla="*/ 269234 w 4723455"/>
              <a:gd name="connsiteY7" fmla="*/ 31897 h 790944"/>
              <a:gd name="connsiteX0" fmla="*/ 269234 w 4734088"/>
              <a:gd name="connsiteY0" fmla="*/ 31897 h 790947"/>
              <a:gd name="connsiteX1" fmla="*/ 4241571 w 4734088"/>
              <a:gd name="connsiteY1" fmla="*/ 0 h 790947"/>
              <a:gd name="connsiteX2" fmla="*/ 4723455 w 4734088"/>
              <a:gd name="connsiteY2" fmla="*/ 790944 h 790947"/>
              <a:gd name="connsiteX3" fmla="*/ 4734088 w 4734088"/>
              <a:gd name="connsiteY3" fmla="*/ 790947 h 790947"/>
              <a:gd name="connsiteX4" fmla="*/ 0 w 4734088"/>
              <a:gd name="connsiteY4" fmla="*/ 790944 h 790947"/>
              <a:gd name="connsiteX5" fmla="*/ 0 w 4734088"/>
              <a:gd name="connsiteY5" fmla="*/ 790944 h 790947"/>
              <a:gd name="connsiteX6" fmla="*/ 0 w 4734088"/>
              <a:gd name="connsiteY6" fmla="*/ 301131 h 790947"/>
              <a:gd name="connsiteX7" fmla="*/ 269234 w 4734088"/>
              <a:gd name="connsiteY7" fmla="*/ 31897 h 790947"/>
              <a:gd name="connsiteX0" fmla="*/ 269234 w 4734088"/>
              <a:gd name="connsiteY0" fmla="*/ 42531 h 801581"/>
              <a:gd name="connsiteX1" fmla="*/ 4167143 w 4734088"/>
              <a:gd name="connsiteY1" fmla="*/ 0 h 801581"/>
              <a:gd name="connsiteX2" fmla="*/ 4723455 w 4734088"/>
              <a:gd name="connsiteY2" fmla="*/ 801578 h 801581"/>
              <a:gd name="connsiteX3" fmla="*/ 4734088 w 4734088"/>
              <a:gd name="connsiteY3" fmla="*/ 801581 h 801581"/>
              <a:gd name="connsiteX4" fmla="*/ 0 w 4734088"/>
              <a:gd name="connsiteY4" fmla="*/ 801578 h 801581"/>
              <a:gd name="connsiteX5" fmla="*/ 0 w 4734088"/>
              <a:gd name="connsiteY5" fmla="*/ 801578 h 801581"/>
              <a:gd name="connsiteX6" fmla="*/ 0 w 4734088"/>
              <a:gd name="connsiteY6" fmla="*/ 311765 h 801581"/>
              <a:gd name="connsiteX7" fmla="*/ 269234 w 4734088"/>
              <a:gd name="connsiteY7" fmla="*/ 42531 h 801581"/>
              <a:gd name="connsiteX0" fmla="*/ 269234 w 4734671"/>
              <a:gd name="connsiteY0" fmla="*/ 42531 h 801581"/>
              <a:gd name="connsiteX1" fmla="*/ 4167143 w 4734671"/>
              <a:gd name="connsiteY1" fmla="*/ 0 h 801581"/>
              <a:gd name="connsiteX2" fmla="*/ 4723455 w 4734671"/>
              <a:gd name="connsiteY2" fmla="*/ 801578 h 801581"/>
              <a:gd name="connsiteX3" fmla="*/ 4734088 w 4734671"/>
              <a:gd name="connsiteY3" fmla="*/ 801581 h 801581"/>
              <a:gd name="connsiteX4" fmla="*/ 0 w 4734671"/>
              <a:gd name="connsiteY4" fmla="*/ 801578 h 801581"/>
              <a:gd name="connsiteX5" fmla="*/ 0 w 4734671"/>
              <a:gd name="connsiteY5" fmla="*/ 801578 h 801581"/>
              <a:gd name="connsiteX6" fmla="*/ 0 w 4734671"/>
              <a:gd name="connsiteY6" fmla="*/ 311765 h 801581"/>
              <a:gd name="connsiteX7" fmla="*/ 269234 w 4734671"/>
              <a:gd name="connsiteY7" fmla="*/ 42531 h 801581"/>
              <a:gd name="connsiteX0" fmla="*/ 269234 w 4734088"/>
              <a:gd name="connsiteY0" fmla="*/ 42532 h 801582"/>
              <a:gd name="connsiteX1" fmla="*/ 4167143 w 4734088"/>
              <a:gd name="connsiteY1" fmla="*/ 1 h 801582"/>
              <a:gd name="connsiteX2" fmla="*/ 4723455 w 4734088"/>
              <a:gd name="connsiteY2" fmla="*/ 801579 h 801582"/>
              <a:gd name="connsiteX3" fmla="*/ 4734088 w 4734088"/>
              <a:gd name="connsiteY3" fmla="*/ 801582 h 801582"/>
              <a:gd name="connsiteX4" fmla="*/ 0 w 4734088"/>
              <a:gd name="connsiteY4" fmla="*/ 801579 h 801582"/>
              <a:gd name="connsiteX5" fmla="*/ 0 w 4734088"/>
              <a:gd name="connsiteY5" fmla="*/ 801579 h 801582"/>
              <a:gd name="connsiteX6" fmla="*/ 0 w 4734088"/>
              <a:gd name="connsiteY6" fmla="*/ 311766 h 801582"/>
              <a:gd name="connsiteX7" fmla="*/ 269234 w 4734088"/>
              <a:gd name="connsiteY7" fmla="*/ 42532 h 80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4088" h="801582">
                <a:moveTo>
                  <a:pt x="269234" y="42532"/>
                </a:moveTo>
                <a:lnTo>
                  <a:pt x="4167143" y="1"/>
                </a:lnTo>
                <a:cubicBezTo>
                  <a:pt x="4824452" y="-1082"/>
                  <a:pt x="4678583" y="675071"/>
                  <a:pt x="4723455" y="801579"/>
                </a:cubicBezTo>
                <a:lnTo>
                  <a:pt x="4734088" y="801582"/>
                </a:lnTo>
                <a:lnTo>
                  <a:pt x="0" y="801579"/>
                </a:lnTo>
                <a:lnTo>
                  <a:pt x="0" y="801579"/>
                </a:lnTo>
                <a:lnTo>
                  <a:pt x="0" y="311766"/>
                </a:lnTo>
                <a:cubicBezTo>
                  <a:pt x="0" y="163072"/>
                  <a:pt x="120540" y="42532"/>
                  <a:pt x="269234" y="42532"/>
                </a:cubicBezTo>
                <a:close/>
              </a:path>
            </a:pathLst>
          </a:custGeom>
          <a:solidFill>
            <a:schemeClr val="tx1">
              <a:alpha val="38000"/>
            </a:schemeClr>
          </a:solidFill>
          <a:ln>
            <a:noFill/>
          </a:ln>
          <a:effectLst>
            <a:softEdge rad="241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1F44074-709A-4C8A-8989-3692F5183472}"/>
              </a:ext>
            </a:extLst>
          </p:cNvPr>
          <p:cNvSpPr txBox="1"/>
          <p:nvPr/>
        </p:nvSpPr>
        <p:spPr>
          <a:xfrm>
            <a:off x="9429608" y="1352042"/>
            <a:ext cx="1389862" cy="707886"/>
          </a:xfrm>
          <a:prstGeom prst="rect">
            <a:avLst/>
          </a:prstGeom>
          <a:noFill/>
        </p:spPr>
        <p:txBody>
          <a:bodyPr wrap="square" rtlCol="0">
            <a:spAutoFit/>
          </a:bodyPr>
          <a:lstStyle/>
          <a:p>
            <a:r>
              <a:rPr lang="en-US" sz="4000" b="1" dirty="0">
                <a:solidFill>
                  <a:srgbClr val="1D741B"/>
                </a:solidFill>
                <a:latin typeface="Century Gothic" panose="020B0502020202020204" pitchFamily="34" charset="0"/>
              </a:rPr>
              <a:t>03</a:t>
            </a:r>
            <a:endParaRPr lang="en-US" b="1" dirty="0">
              <a:solidFill>
                <a:srgbClr val="1D741B"/>
              </a:solidFill>
              <a:latin typeface="Century Gothic" panose="020B0502020202020204" pitchFamily="34" charset="0"/>
            </a:endParaRPr>
          </a:p>
        </p:txBody>
      </p:sp>
      <p:sp>
        <p:nvSpPr>
          <p:cNvPr id="9" name="Rectangle: Top Corners Rounded 8">
            <a:extLst>
              <a:ext uri="{FF2B5EF4-FFF2-40B4-BE49-F238E27FC236}">
                <a16:creationId xmlns:a16="http://schemas.microsoft.com/office/drawing/2014/main" id="{5382B665-03D8-48D3-96C1-D42C6E86B740}"/>
              </a:ext>
            </a:extLst>
          </p:cNvPr>
          <p:cNvSpPr/>
          <p:nvPr/>
        </p:nvSpPr>
        <p:spPr>
          <a:xfrm rot="5400000">
            <a:off x="3206648" y="1423889"/>
            <a:ext cx="4820920" cy="4944139"/>
          </a:xfrm>
          <a:prstGeom prst="round2SameRect">
            <a:avLst/>
          </a:prstGeom>
          <a:solidFill>
            <a:srgbClr val="B4F8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Top Corners Rounded 15">
            <a:extLst>
              <a:ext uri="{FF2B5EF4-FFF2-40B4-BE49-F238E27FC236}">
                <a16:creationId xmlns:a16="http://schemas.microsoft.com/office/drawing/2014/main" id="{B6D74A31-79DD-4A5B-8F93-ACDE5778666B}"/>
              </a:ext>
            </a:extLst>
          </p:cNvPr>
          <p:cNvSpPr/>
          <p:nvPr/>
        </p:nvSpPr>
        <p:spPr>
          <a:xfrm rot="5400000">
            <a:off x="1515302" y="3522973"/>
            <a:ext cx="4554519" cy="844120"/>
          </a:xfrm>
          <a:custGeom>
            <a:avLst/>
            <a:gdLst>
              <a:gd name="connsiteX0" fmla="*/ 269234 w 4723455"/>
              <a:gd name="connsiteY0" fmla="*/ 0 h 759047"/>
              <a:gd name="connsiteX1" fmla="*/ 4454221 w 4723455"/>
              <a:gd name="connsiteY1" fmla="*/ 0 h 759047"/>
              <a:gd name="connsiteX2" fmla="*/ 4723455 w 4723455"/>
              <a:gd name="connsiteY2" fmla="*/ 269234 h 759047"/>
              <a:gd name="connsiteX3" fmla="*/ 4723455 w 4723455"/>
              <a:gd name="connsiteY3" fmla="*/ 759047 h 759047"/>
              <a:gd name="connsiteX4" fmla="*/ 4723455 w 4723455"/>
              <a:gd name="connsiteY4" fmla="*/ 759047 h 759047"/>
              <a:gd name="connsiteX5" fmla="*/ 0 w 4723455"/>
              <a:gd name="connsiteY5" fmla="*/ 759047 h 759047"/>
              <a:gd name="connsiteX6" fmla="*/ 0 w 4723455"/>
              <a:gd name="connsiteY6" fmla="*/ 759047 h 759047"/>
              <a:gd name="connsiteX7" fmla="*/ 0 w 4723455"/>
              <a:gd name="connsiteY7" fmla="*/ 269234 h 759047"/>
              <a:gd name="connsiteX8" fmla="*/ 269234 w 4723455"/>
              <a:gd name="connsiteY8" fmla="*/ 0 h 759047"/>
              <a:gd name="connsiteX0" fmla="*/ 269234 w 4723455"/>
              <a:gd name="connsiteY0" fmla="*/ 0 h 759047"/>
              <a:gd name="connsiteX1" fmla="*/ 4454221 w 4723455"/>
              <a:gd name="connsiteY1" fmla="*/ 0 h 759047"/>
              <a:gd name="connsiteX2" fmla="*/ 4723455 w 4723455"/>
              <a:gd name="connsiteY2" fmla="*/ 269234 h 759047"/>
              <a:gd name="connsiteX3" fmla="*/ 4723455 w 4723455"/>
              <a:gd name="connsiteY3" fmla="*/ 759047 h 759047"/>
              <a:gd name="connsiteX4" fmla="*/ 4723455 w 4723455"/>
              <a:gd name="connsiteY4" fmla="*/ 759047 h 759047"/>
              <a:gd name="connsiteX5" fmla="*/ 0 w 4723455"/>
              <a:gd name="connsiteY5" fmla="*/ 759047 h 759047"/>
              <a:gd name="connsiteX6" fmla="*/ 0 w 4723455"/>
              <a:gd name="connsiteY6" fmla="*/ 759047 h 759047"/>
              <a:gd name="connsiteX7" fmla="*/ 0 w 4723455"/>
              <a:gd name="connsiteY7" fmla="*/ 269234 h 759047"/>
              <a:gd name="connsiteX8" fmla="*/ 269234 w 4723455"/>
              <a:gd name="connsiteY8" fmla="*/ 0 h 759047"/>
              <a:gd name="connsiteX0" fmla="*/ 269234 w 4857739"/>
              <a:gd name="connsiteY0" fmla="*/ 0 h 759047"/>
              <a:gd name="connsiteX1" fmla="*/ 4454221 w 4857739"/>
              <a:gd name="connsiteY1" fmla="*/ 0 h 759047"/>
              <a:gd name="connsiteX2" fmla="*/ 4723455 w 4857739"/>
              <a:gd name="connsiteY2" fmla="*/ 759047 h 759047"/>
              <a:gd name="connsiteX3" fmla="*/ 4723455 w 4857739"/>
              <a:gd name="connsiteY3" fmla="*/ 759047 h 759047"/>
              <a:gd name="connsiteX4" fmla="*/ 0 w 4857739"/>
              <a:gd name="connsiteY4" fmla="*/ 759047 h 759047"/>
              <a:gd name="connsiteX5" fmla="*/ 0 w 4857739"/>
              <a:gd name="connsiteY5" fmla="*/ 759047 h 759047"/>
              <a:gd name="connsiteX6" fmla="*/ 0 w 4857739"/>
              <a:gd name="connsiteY6" fmla="*/ 269234 h 759047"/>
              <a:gd name="connsiteX7" fmla="*/ 269234 w 4857739"/>
              <a:gd name="connsiteY7" fmla="*/ 0 h 759047"/>
              <a:gd name="connsiteX0" fmla="*/ 269234 w 4857739"/>
              <a:gd name="connsiteY0" fmla="*/ 0 h 759047"/>
              <a:gd name="connsiteX1" fmla="*/ 4454221 w 4857739"/>
              <a:gd name="connsiteY1" fmla="*/ 0 h 759047"/>
              <a:gd name="connsiteX2" fmla="*/ 4723455 w 4857739"/>
              <a:gd name="connsiteY2" fmla="*/ 759047 h 759047"/>
              <a:gd name="connsiteX3" fmla="*/ 4734087 w 4857739"/>
              <a:gd name="connsiteY3" fmla="*/ 737782 h 759047"/>
              <a:gd name="connsiteX4" fmla="*/ 0 w 4857739"/>
              <a:gd name="connsiteY4" fmla="*/ 759047 h 759047"/>
              <a:gd name="connsiteX5" fmla="*/ 0 w 4857739"/>
              <a:gd name="connsiteY5" fmla="*/ 759047 h 759047"/>
              <a:gd name="connsiteX6" fmla="*/ 0 w 4857739"/>
              <a:gd name="connsiteY6" fmla="*/ 269234 h 759047"/>
              <a:gd name="connsiteX7" fmla="*/ 269234 w 4857739"/>
              <a:gd name="connsiteY7" fmla="*/ 0 h 759047"/>
              <a:gd name="connsiteX0" fmla="*/ 269234 w 4835459"/>
              <a:gd name="connsiteY0" fmla="*/ 0 h 759047"/>
              <a:gd name="connsiteX1" fmla="*/ 4454221 w 4835459"/>
              <a:gd name="connsiteY1" fmla="*/ 0 h 759047"/>
              <a:gd name="connsiteX2" fmla="*/ 4723455 w 4835459"/>
              <a:gd name="connsiteY2" fmla="*/ 759047 h 759047"/>
              <a:gd name="connsiteX3" fmla="*/ 4734087 w 4835459"/>
              <a:gd name="connsiteY3" fmla="*/ 737782 h 759047"/>
              <a:gd name="connsiteX4" fmla="*/ 0 w 4835459"/>
              <a:gd name="connsiteY4" fmla="*/ 759047 h 759047"/>
              <a:gd name="connsiteX5" fmla="*/ 0 w 4835459"/>
              <a:gd name="connsiteY5" fmla="*/ 759047 h 759047"/>
              <a:gd name="connsiteX6" fmla="*/ 0 w 4835459"/>
              <a:gd name="connsiteY6" fmla="*/ 269234 h 759047"/>
              <a:gd name="connsiteX7" fmla="*/ 269234 w 4835459"/>
              <a:gd name="connsiteY7" fmla="*/ 0 h 759047"/>
              <a:gd name="connsiteX0" fmla="*/ 269234 w 4767203"/>
              <a:gd name="connsiteY0" fmla="*/ 21265 h 780312"/>
              <a:gd name="connsiteX1" fmla="*/ 4326631 w 4767203"/>
              <a:gd name="connsiteY1" fmla="*/ 0 h 780312"/>
              <a:gd name="connsiteX2" fmla="*/ 4723455 w 4767203"/>
              <a:gd name="connsiteY2" fmla="*/ 780312 h 780312"/>
              <a:gd name="connsiteX3" fmla="*/ 4734087 w 4767203"/>
              <a:gd name="connsiteY3" fmla="*/ 759047 h 780312"/>
              <a:gd name="connsiteX4" fmla="*/ 0 w 4767203"/>
              <a:gd name="connsiteY4" fmla="*/ 780312 h 780312"/>
              <a:gd name="connsiteX5" fmla="*/ 0 w 4767203"/>
              <a:gd name="connsiteY5" fmla="*/ 780312 h 780312"/>
              <a:gd name="connsiteX6" fmla="*/ 0 w 4767203"/>
              <a:gd name="connsiteY6" fmla="*/ 290499 h 780312"/>
              <a:gd name="connsiteX7" fmla="*/ 269234 w 4767203"/>
              <a:gd name="connsiteY7" fmla="*/ 21265 h 780312"/>
              <a:gd name="connsiteX0" fmla="*/ 269234 w 4740511"/>
              <a:gd name="connsiteY0" fmla="*/ 0 h 759047"/>
              <a:gd name="connsiteX1" fmla="*/ 4262836 w 4740511"/>
              <a:gd name="connsiteY1" fmla="*/ 10633 h 759047"/>
              <a:gd name="connsiteX2" fmla="*/ 4723455 w 4740511"/>
              <a:gd name="connsiteY2" fmla="*/ 759047 h 759047"/>
              <a:gd name="connsiteX3" fmla="*/ 4734087 w 4740511"/>
              <a:gd name="connsiteY3" fmla="*/ 737782 h 759047"/>
              <a:gd name="connsiteX4" fmla="*/ 0 w 4740511"/>
              <a:gd name="connsiteY4" fmla="*/ 759047 h 759047"/>
              <a:gd name="connsiteX5" fmla="*/ 0 w 4740511"/>
              <a:gd name="connsiteY5" fmla="*/ 759047 h 759047"/>
              <a:gd name="connsiteX6" fmla="*/ 0 w 4740511"/>
              <a:gd name="connsiteY6" fmla="*/ 269234 h 759047"/>
              <a:gd name="connsiteX7" fmla="*/ 269234 w 4740511"/>
              <a:gd name="connsiteY7" fmla="*/ 0 h 759047"/>
              <a:gd name="connsiteX0" fmla="*/ 269234 w 4740511"/>
              <a:gd name="connsiteY0" fmla="*/ 0 h 759047"/>
              <a:gd name="connsiteX1" fmla="*/ 4262836 w 4740511"/>
              <a:gd name="connsiteY1" fmla="*/ 10633 h 759047"/>
              <a:gd name="connsiteX2" fmla="*/ 4723455 w 4740511"/>
              <a:gd name="connsiteY2" fmla="*/ 759047 h 759047"/>
              <a:gd name="connsiteX3" fmla="*/ 4670292 w 4740511"/>
              <a:gd name="connsiteY3" fmla="*/ 759047 h 759047"/>
              <a:gd name="connsiteX4" fmla="*/ 0 w 4740511"/>
              <a:gd name="connsiteY4" fmla="*/ 759047 h 759047"/>
              <a:gd name="connsiteX5" fmla="*/ 0 w 4740511"/>
              <a:gd name="connsiteY5" fmla="*/ 759047 h 759047"/>
              <a:gd name="connsiteX6" fmla="*/ 0 w 4740511"/>
              <a:gd name="connsiteY6" fmla="*/ 269234 h 759047"/>
              <a:gd name="connsiteX7" fmla="*/ 269234 w 4740511"/>
              <a:gd name="connsiteY7" fmla="*/ 0 h 759047"/>
              <a:gd name="connsiteX0" fmla="*/ 269234 w 4733051"/>
              <a:gd name="connsiteY0" fmla="*/ 31897 h 790944"/>
              <a:gd name="connsiteX1" fmla="*/ 4241571 w 4733051"/>
              <a:gd name="connsiteY1" fmla="*/ 0 h 790944"/>
              <a:gd name="connsiteX2" fmla="*/ 4723455 w 4733051"/>
              <a:gd name="connsiteY2" fmla="*/ 790944 h 790944"/>
              <a:gd name="connsiteX3" fmla="*/ 4670292 w 4733051"/>
              <a:gd name="connsiteY3" fmla="*/ 790944 h 790944"/>
              <a:gd name="connsiteX4" fmla="*/ 0 w 4733051"/>
              <a:gd name="connsiteY4" fmla="*/ 790944 h 790944"/>
              <a:gd name="connsiteX5" fmla="*/ 0 w 4733051"/>
              <a:gd name="connsiteY5" fmla="*/ 790944 h 790944"/>
              <a:gd name="connsiteX6" fmla="*/ 0 w 4733051"/>
              <a:gd name="connsiteY6" fmla="*/ 301131 h 790944"/>
              <a:gd name="connsiteX7" fmla="*/ 269234 w 4733051"/>
              <a:gd name="connsiteY7" fmla="*/ 31897 h 790944"/>
              <a:gd name="connsiteX0" fmla="*/ 269234 w 4723455"/>
              <a:gd name="connsiteY0" fmla="*/ 31897 h 790944"/>
              <a:gd name="connsiteX1" fmla="*/ 4241571 w 4723455"/>
              <a:gd name="connsiteY1" fmla="*/ 0 h 790944"/>
              <a:gd name="connsiteX2" fmla="*/ 4723455 w 4723455"/>
              <a:gd name="connsiteY2" fmla="*/ 790944 h 790944"/>
              <a:gd name="connsiteX3" fmla="*/ 4670292 w 4723455"/>
              <a:gd name="connsiteY3" fmla="*/ 790944 h 790944"/>
              <a:gd name="connsiteX4" fmla="*/ 0 w 4723455"/>
              <a:gd name="connsiteY4" fmla="*/ 790944 h 790944"/>
              <a:gd name="connsiteX5" fmla="*/ 0 w 4723455"/>
              <a:gd name="connsiteY5" fmla="*/ 790944 h 790944"/>
              <a:gd name="connsiteX6" fmla="*/ 0 w 4723455"/>
              <a:gd name="connsiteY6" fmla="*/ 301131 h 790944"/>
              <a:gd name="connsiteX7" fmla="*/ 269234 w 4723455"/>
              <a:gd name="connsiteY7" fmla="*/ 31897 h 790944"/>
              <a:gd name="connsiteX0" fmla="*/ 269234 w 4734088"/>
              <a:gd name="connsiteY0" fmla="*/ 31897 h 790947"/>
              <a:gd name="connsiteX1" fmla="*/ 4241571 w 4734088"/>
              <a:gd name="connsiteY1" fmla="*/ 0 h 790947"/>
              <a:gd name="connsiteX2" fmla="*/ 4723455 w 4734088"/>
              <a:gd name="connsiteY2" fmla="*/ 790944 h 790947"/>
              <a:gd name="connsiteX3" fmla="*/ 4734088 w 4734088"/>
              <a:gd name="connsiteY3" fmla="*/ 790947 h 790947"/>
              <a:gd name="connsiteX4" fmla="*/ 0 w 4734088"/>
              <a:gd name="connsiteY4" fmla="*/ 790944 h 790947"/>
              <a:gd name="connsiteX5" fmla="*/ 0 w 4734088"/>
              <a:gd name="connsiteY5" fmla="*/ 790944 h 790947"/>
              <a:gd name="connsiteX6" fmla="*/ 0 w 4734088"/>
              <a:gd name="connsiteY6" fmla="*/ 301131 h 790947"/>
              <a:gd name="connsiteX7" fmla="*/ 269234 w 4734088"/>
              <a:gd name="connsiteY7" fmla="*/ 31897 h 790947"/>
              <a:gd name="connsiteX0" fmla="*/ 269234 w 4734088"/>
              <a:gd name="connsiteY0" fmla="*/ 42531 h 801581"/>
              <a:gd name="connsiteX1" fmla="*/ 4167143 w 4734088"/>
              <a:gd name="connsiteY1" fmla="*/ 0 h 801581"/>
              <a:gd name="connsiteX2" fmla="*/ 4723455 w 4734088"/>
              <a:gd name="connsiteY2" fmla="*/ 801578 h 801581"/>
              <a:gd name="connsiteX3" fmla="*/ 4734088 w 4734088"/>
              <a:gd name="connsiteY3" fmla="*/ 801581 h 801581"/>
              <a:gd name="connsiteX4" fmla="*/ 0 w 4734088"/>
              <a:gd name="connsiteY4" fmla="*/ 801578 h 801581"/>
              <a:gd name="connsiteX5" fmla="*/ 0 w 4734088"/>
              <a:gd name="connsiteY5" fmla="*/ 801578 h 801581"/>
              <a:gd name="connsiteX6" fmla="*/ 0 w 4734088"/>
              <a:gd name="connsiteY6" fmla="*/ 311765 h 801581"/>
              <a:gd name="connsiteX7" fmla="*/ 269234 w 4734088"/>
              <a:gd name="connsiteY7" fmla="*/ 42531 h 801581"/>
              <a:gd name="connsiteX0" fmla="*/ 269234 w 4734671"/>
              <a:gd name="connsiteY0" fmla="*/ 42531 h 801581"/>
              <a:gd name="connsiteX1" fmla="*/ 4167143 w 4734671"/>
              <a:gd name="connsiteY1" fmla="*/ 0 h 801581"/>
              <a:gd name="connsiteX2" fmla="*/ 4723455 w 4734671"/>
              <a:gd name="connsiteY2" fmla="*/ 801578 h 801581"/>
              <a:gd name="connsiteX3" fmla="*/ 4734088 w 4734671"/>
              <a:gd name="connsiteY3" fmla="*/ 801581 h 801581"/>
              <a:gd name="connsiteX4" fmla="*/ 0 w 4734671"/>
              <a:gd name="connsiteY4" fmla="*/ 801578 h 801581"/>
              <a:gd name="connsiteX5" fmla="*/ 0 w 4734671"/>
              <a:gd name="connsiteY5" fmla="*/ 801578 h 801581"/>
              <a:gd name="connsiteX6" fmla="*/ 0 w 4734671"/>
              <a:gd name="connsiteY6" fmla="*/ 311765 h 801581"/>
              <a:gd name="connsiteX7" fmla="*/ 269234 w 4734671"/>
              <a:gd name="connsiteY7" fmla="*/ 42531 h 801581"/>
              <a:gd name="connsiteX0" fmla="*/ 269234 w 4734088"/>
              <a:gd name="connsiteY0" fmla="*/ 42532 h 801582"/>
              <a:gd name="connsiteX1" fmla="*/ 4167143 w 4734088"/>
              <a:gd name="connsiteY1" fmla="*/ 1 h 801582"/>
              <a:gd name="connsiteX2" fmla="*/ 4723455 w 4734088"/>
              <a:gd name="connsiteY2" fmla="*/ 801579 h 801582"/>
              <a:gd name="connsiteX3" fmla="*/ 4734088 w 4734088"/>
              <a:gd name="connsiteY3" fmla="*/ 801582 h 801582"/>
              <a:gd name="connsiteX4" fmla="*/ 0 w 4734088"/>
              <a:gd name="connsiteY4" fmla="*/ 801579 h 801582"/>
              <a:gd name="connsiteX5" fmla="*/ 0 w 4734088"/>
              <a:gd name="connsiteY5" fmla="*/ 801579 h 801582"/>
              <a:gd name="connsiteX6" fmla="*/ 0 w 4734088"/>
              <a:gd name="connsiteY6" fmla="*/ 311766 h 801582"/>
              <a:gd name="connsiteX7" fmla="*/ 269234 w 4734088"/>
              <a:gd name="connsiteY7" fmla="*/ 42532 h 80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4088" h="801582">
                <a:moveTo>
                  <a:pt x="269234" y="42532"/>
                </a:moveTo>
                <a:lnTo>
                  <a:pt x="4167143" y="1"/>
                </a:lnTo>
                <a:cubicBezTo>
                  <a:pt x="4824452" y="-1082"/>
                  <a:pt x="4678583" y="675071"/>
                  <a:pt x="4723455" y="801579"/>
                </a:cubicBezTo>
                <a:lnTo>
                  <a:pt x="4734088" y="801582"/>
                </a:lnTo>
                <a:lnTo>
                  <a:pt x="0" y="801579"/>
                </a:lnTo>
                <a:lnTo>
                  <a:pt x="0" y="801579"/>
                </a:lnTo>
                <a:lnTo>
                  <a:pt x="0" y="311766"/>
                </a:lnTo>
                <a:cubicBezTo>
                  <a:pt x="0" y="163072"/>
                  <a:pt x="120540" y="42532"/>
                  <a:pt x="269234" y="42532"/>
                </a:cubicBezTo>
                <a:close/>
              </a:path>
            </a:pathLst>
          </a:custGeom>
          <a:solidFill>
            <a:schemeClr val="tx1">
              <a:alpha val="46000"/>
            </a:schemeClr>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Top Corners Rounded 10">
            <a:extLst>
              <a:ext uri="{FF2B5EF4-FFF2-40B4-BE49-F238E27FC236}">
                <a16:creationId xmlns:a16="http://schemas.microsoft.com/office/drawing/2014/main" id="{1B1265BE-66BA-40DB-89D6-A4241CF6A9BB}"/>
              </a:ext>
            </a:extLst>
          </p:cNvPr>
          <p:cNvSpPr/>
          <p:nvPr/>
        </p:nvSpPr>
        <p:spPr>
          <a:xfrm rot="5400000">
            <a:off x="-631860" y="1685509"/>
            <a:ext cx="4820920" cy="4422657"/>
          </a:xfrm>
          <a:prstGeom prst="round2SameRect">
            <a:avLst/>
          </a:prstGeom>
          <a:solidFill>
            <a:srgbClr val="F1C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Top Corners Rounded 15">
            <a:extLst>
              <a:ext uri="{FF2B5EF4-FFF2-40B4-BE49-F238E27FC236}">
                <a16:creationId xmlns:a16="http://schemas.microsoft.com/office/drawing/2014/main" id="{BB932D62-3E6C-448C-8832-F2565C60B9F4}"/>
              </a:ext>
            </a:extLst>
          </p:cNvPr>
          <p:cNvSpPr/>
          <p:nvPr/>
        </p:nvSpPr>
        <p:spPr>
          <a:xfrm rot="16200000">
            <a:off x="1267814" y="2738053"/>
            <a:ext cx="4670290" cy="1443085"/>
          </a:xfrm>
          <a:custGeom>
            <a:avLst/>
            <a:gdLst>
              <a:gd name="connsiteX0" fmla="*/ 269234 w 4723455"/>
              <a:gd name="connsiteY0" fmla="*/ 0 h 759047"/>
              <a:gd name="connsiteX1" fmla="*/ 4454221 w 4723455"/>
              <a:gd name="connsiteY1" fmla="*/ 0 h 759047"/>
              <a:gd name="connsiteX2" fmla="*/ 4723455 w 4723455"/>
              <a:gd name="connsiteY2" fmla="*/ 269234 h 759047"/>
              <a:gd name="connsiteX3" fmla="*/ 4723455 w 4723455"/>
              <a:gd name="connsiteY3" fmla="*/ 759047 h 759047"/>
              <a:gd name="connsiteX4" fmla="*/ 4723455 w 4723455"/>
              <a:gd name="connsiteY4" fmla="*/ 759047 h 759047"/>
              <a:gd name="connsiteX5" fmla="*/ 0 w 4723455"/>
              <a:gd name="connsiteY5" fmla="*/ 759047 h 759047"/>
              <a:gd name="connsiteX6" fmla="*/ 0 w 4723455"/>
              <a:gd name="connsiteY6" fmla="*/ 759047 h 759047"/>
              <a:gd name="connsiteX7" fmla="*/ 0 w 4723455"/>
              <a:gd name="connsiteY7" fmla="*/ 269234 h 759047"/>
              <a:gd name="connsiteX8" fmla="*/ 269234 w 4723455"/>
              <a:gd name="connsiteY8" fmla="*/ 0 h 759047"/>
              <a:gd name="connsiteX0" fmla="*/ 269234 w 4723455"/>
              <a:gd name="connsiteY0" fmla="*/ 0 h 759047"/>
              <a:gd name="connsiteX1" fmla="*/ 4454221 w 4723455"/>
              <a:gd name="connsiteY1" fmla="*/ 0 h 759047"/>
              <a:gd name="connsiteX2" fmla="*/ 4723455 w 4723455"/>
              <a:gd name="connsiteY2" fmla="*/ 269234 h 759047"/>
              <a:gd name="connsiteX3" fmla="*/ 4723455 w 4723455"/>
              <a:gd name="connsiteY3" fmla="*/ 759047 h 759047"/>
              <a:gd name="connsiteX4" fmla="*/ 4723455 w 4723455"/>
              <a:gd name="connsiteY4" fmla="*/ 759047 h 759047"/>
              <a:gd name="connsiteX5" fmla="*/ 0 w 4723455"/>
              <a:gd name="connsiteY5" fmla="*/ 759047 h 759047"/>
              <a:gd name="connsiteX6" fmla="*/ 0 w 4723455"/>
              <a:gd name="connsiteY6" fmla="*/ 759047 h 759047"/>
              <a:gd name="connsiteX7" fmla="*/ 0 w 4723455"/>
              <a:gd name="connsiteY7" fmla="*/ 269234 h 759047"/>
              <a:gd name="connsiteX8" fmla="*/ 269234 w 4723455"/>
              <a:gd name="connsiteY8" fmla="*/ 0 h 759047"/>
              <a:gd name="connsiteX0" fmla="*/ 269234 w 4857739"/>
              <a:gd name="connsiteY0" fmla="*/ 0 h 759047"/>
              <a:gd name="connsiteX1" fmla="*/ 4454221 w 4857739"/>
              <a:gd name="connsiteY1" fmla="*/ 0 h 759047"/>
              <a:gd name="connsiteX2" fmla="*/ 4723455 w 4857739"/>
              <a:gd name="connsiteY2" fmla="*/ 759047 h 759047"/>
              <a:gd name="connsiteX3" fmla="*/ 4723455 w 4857739"/>
              <a:gd name="connsiteY3" fmla="*/ 759047 h 759047"/>
              <a:gd name="connsiteX4" fmla="*/ 0 w 4857739"/>
              <a:gd name="connsiteY4" fmla="*/ 759047 h 759047"/>
              <a:gd name="connsiteX5" fmla="*/ 0 w 4857739"/>
              <a:gd name="connsiteY5" fmla="*/ 759047 h 759047"/>
              <a:gd name="connsiteX6" fmla="*/ 0 w 4857739"/>
              <a:gd name="connsiteY6" fmla="*/ 269234 h 759047"/>
              <a:gd name="connsiteX7" fmla="*/ 269234 w 4857739"/>
              <a:gd name="connsiteY7" fmla="*/ 0 h 759047"/>
              <a:gd name="connsiteX0" fmla="*/ 269234 w 4857739"/>
              <a:gd name="connsiteY0" fmla="*/ 0 h 759047"/>
              <a:gd name="connsiteX1" fmla="*/ 4454221 w 4857739"/>
              <a:gd name="connsiteY1" fmla="*/ 0 h 759047"/>
              <a:gd name="connsiteX2" fmla="*/ 4723455 w 4857739"/>
              <a:gd name="connsiteY2" fmla="*/ 759047 h 759047"/>
              <a:gd name="connsiteX3" fmla="*/ 4734087 w 4857739"/>
              <a:gd name="connsiteY3" fmla="*/ 737782 h 759047"/>
              <a:gd name="connsiteX4" fmla="*/ 0 w 4857739"/>
              <a:gd name="connsiteY4" fmla="*/ 759047 h 759047"/>
              <a:gd name="connsiteX5" fmla="*/ 0 w 4857739"/>
              <a:gd name="connsiteY5" fmla="*/ 759047 h 759047"/>
              <a:gd name="connsiteX6" fmla="*/ 0 w 4857739"/>
              <a:gd name="connsiteY6" fmla="*/ 269234 h 759047"/>
              <a:gd name="connsiteX7" fmla="*/ 269234 w 4857739"/>
              <a:gd name="connsiteY7" fmla="*/ 0 h 759047"/>
              <a:gd name="connsiteX0" fmla="*/ 269234 w 4835459"/>
              <a:gd name="connsiteY0" fmla="*/ 0 h 759047"/>
              <a:gd name="connsiteX1" fmla="*/ 4454221 w 4835459"/>
              <a:gd name="connsiteY1" fmla="*/ 0 h 759047"/>
              <a:gd name="connsiteX2" fmla="*/ 4723455 w 4835459"/>
              <a:gd name="connsiteY2" fmla="*/ 759047 h 759047"/>
              <a:gd name="connsiteX3" fmla="*/ 4734087 w 4835459"/>
              <a:gd name="connsiteY3" fmla="*/ 737782 h 759047"/>
              <a:gd name="connsiteX4" fmla="*/ 0 w 4835459"/>
              <a:gd name="connsiteY4" fmla="*/ 759047 h 759047"/>
              <a:gd name="connsiteX5" fmla="*/ 0 w 4835459"/>
              <a:gd name="connsiteY5" fmla="*/ 759047 h 759047"/>
              <a:gd name="connsiteX6" fmla="*/ 0 w 4835459"/>
              <a:gd name="connsiteY6" fmla="*/ 269234 h 759047"/>
              <a:gd name="connsiteX7" fmla="*/ 269234 w 4835459"/>
              <a:gd name="connsiteY7" fmla="*/ 0 h 759047"/>
              <a:gd name="connsiteX0" fmla="*/ 269234 w 4767203"/>
              <a:gd name="connsiteY0" fmla="*/ 21265 h 780312"/>
              <a:gd name="connsiteX1" fmla="*/ 4326631 w 4767203"/>
              <a:gd name="connsiteY1" fmla="*/ 0 h 780312"/>
              <a:gd name="connsiteX2" fmla="*/ 4723455 w 4767203"/>
              <a:gd name="connsiteY2" fmla="*/ 780312 h 780312"/>
              <a:gd name="connsiteX3" fmla="*/ 4734087 w 4767203"/>
              <a:gd name="connsiteY3" fmla="*/ 759047 h 780312"/>
              <a:gd name="connsiteX4" fmla="*/ 0 w 4767203"/>
              <a:gd name="connsiteY4" fmla="*/ 780312 h 780312"/>
              <a:gd name="connsiteX5" fmla="*/ 0 w 4767203"/>
              <a:gd name="connsiteY5" fmla="*/ 780312 h 780312"/>
              <a:gd name="connsiteX6" fmla="*/ 0 w 4767203"/>
              <a:gd name="connsiteY6" fmla="*/ 290499 h 780312"/>
              <a:gd name="connsiteX7" fmla="*/ 269234 w 4767203"/>
              <a:gd name="connsiteY7" fmla="*/ 21265 h 780312"/>
              <a:gd name="connsiteX0" fmla="*/ 269234 w 4740511"/>
              <a:gd name="connsiteY0" fmla="*/ 0 h 759047"/>
              <a:gd name="connsiteX1" fmla="*/ 4262836 w 4740511"/>
              <a:gd name="connsiteY1" fmla="*/ 10633 h 759047"/>
              <a:gd name="connsiteX2" fmla="*/ 4723455 w 4740511"/>
              <a:gd name="connsiteY2" fmla="*/ 759047 h 759047"/>
              <a:gd name="connsiteX3" fmla="*/ 4734087 w 4740511"/>
              <a:gd name="connsiteY3" fmla="*/ 737782 h 759047"/>
              <a:gd name="connsiteX4" fmla="*/ 0 w 4740511"/>
              <a:gd name="connsiteY4" fmla="*/ 759047 h 759047"/>
              <a:gd name="connsiteX5" fmla="*/ 0 w 4740511"/>
              <a:gd name="connsiteY5" fmla="*/ 759047 h 759047"/>
              <a:gd name="connsiteX6" fmla="*/ 0 w 4740511"/>
              <a:gd name="connsiteY6" fmla="*/ 269234 h 759047"/>
              <a:gd name="connsiteX7" fmla="*/ 269234 w 4740511"/>
              <a:gd name="connsiteY7" fmla="*/ 0 h 759047"/>
              <a:gd name="connsiteX0" fmla="*/ 269234 w 4740511"/>
              <a:gd name="connsiteY0" fmla="*/ 0 h 759047"/>
              <a:gd name="connsiteX1" fmla="*/ 4262836 w 4740511"/>
              <a:gd name="connsiteY1" fmla="*/ 10633 h 759047"/>
              <a:gd name="connsiteX2" fmla="*/ 4723455 w 4740511"/>
              <a:gd name="connsiteY2" fmla="*/ 759047 h 759047"/>
              <a:gd name="connsiteX3" fmla="*/ 4670292 w 4740511"/>
              <a:gd name="connsiteY3" fmla="*/ 759047 h 759047"/>
              <a:gd name="connsiteX4" fmla="*/ 0 w 4740511"/>
              <a:gd name="connsiteY4" fmla="*/ 759047 h 759047"/>
              <a:gd name="connsiteX5" fmla="*/ 0 w 4740511"/>
              <a:gd name="connsiteY5" fmla="*/ 759047 h 759047"/>
              <a:gd name="connsiteX6" fmla="*/ 0 w 4740511"/>
              <a:gd name="connsiteY6" fmla="*/ 269234 h 759047"/>
              <a:gd name="connsiteX7" fmla="*/ 269234 w 4740511"/>
              <a:gd name="connsiteY7" fmla="*/ 0 h 759047"/>
              <a:gd name="connsiteX0" fmla="*/ 269234 w 4733051"/>
              <a:gd name="connsiteY0" fmla="*/ 31897 h 790944"/>
              <a:gd name="connsiteX1" fmla="*/ 4241571 w 4733051"/>
              <a:gd name="connsiteY1" fmla="*/ 0 h 790944"/>
              <a:gd name="connsiteX2" fmla="*/ 4723455 w 4733051"/>
              <a:gd name="connsiteY2" fmla="*/ 790944 h 790944"/>
              <a:gd name="connsiteX3" fmla="*/ 4670292 w 4733051"/>
              <a:gd name="connsiteY3" fmla="*/ 790944 h 790944"/>
              <a:gd name="connsiteX4" fmla="*/ 0 w 4733051"/>
              <a:gd name="connsiteY4" fmla="*/ 790944 h 790944"/>
              <a:gd name="connsiteX5" fmla="*/ 0 w 4733051"/>
              <a:gd name="connsiteY5" fmla="*/ 790944 h 790944"/>
              <a:gd name="connsiteX6" fmla="*/ 0 w 4733051"/>
              <a:gd name="connsiteY6" fmla="*/ 301131 h 790944"/>
              <a:gd name="connsiteX7" fmla="*/ 269234 w 4733051"/>
              <a:gd name="connsiteY7" fmla="*/ 31897 h 790944"/>
              <a:gd name="connsiteX0" fmla="*/ 269234 w 4723455"/>
              <a:gd name="connsiteY0" fmla="*/ 31897 h 790944"/>
              <a:gd name="connsiteX1" fmla="*/ 4241571 w 4723455"/>
              <a:gd name="connsiteY1" fmla="*/ 0 h 790944"/>
              <a:gd name="connsiteX2" fmla="*/ 4723455 w 4723455"/>
              <a:gd name="connsiteY2" fmla="*/ 790944 h 790944"/>
              <a:gd name="connsiteX3" fmla="*/ 4670292 w 4723455"/>
              <a:gd name="connsiteY3" fmla="*/ 790944 h 790944"/>
              <a:gd name="connsiteX4" fmla="*/ 0 w 4723455"/>
              <a:gd name="connsiteY4" fmla="*/ 790944 h 790944"/>
              <a:gd name="connsiteX5" fmla="*/ 0 w 4723455"/>
              <a:gd name="connsiteY5" fmla="*/ 790944 h 790944"/>
              <a:gd name="connsiteX6" fmla="*/ 0 w 4723455"/>
              <a:gd name="connsiteY6" fmla="*/ 301131 h 790944"/>
              <a:gd name="connsiteX7" fmla="*/ 269234 w 4723455"/>
              <a:gd name="connsiteY7" fmla="*/ 31897 h 790944"/>
              <a:gd name="connsiteX0" fmla="*/ 269234 w 4734088"/>
              <a:gd name="connsiteY0" fmla="*/ 31897 h 790947"/>
              <a:gd name="connsiteX1" fmla="*/ 4241571 w 4734088"/>
              <a:gd name="connsiteY1" fmla="*/ 0 h 790947"/>
              <a:gd name="connsiteX2" fmla="*/ 4723455 w 4734088"/>
              <a:gd name="connsiteY2" fmla="*/ 790944 h 790947"/>
              <a:gd name="connsiteX3" fmla="*/ 4734088 w 4734088"/>
              <a:gd name="connsiteY3" fmla="*/ 790947 h 790947"/>
              <a:gd name="connsiteX4" fmla="*/ 0 w 4734088"/>
              <a:gd name="connsiteY4" fmla="*/ 790944 h 790947"/>
              <a:gd name="connsiteX5" fmla="*/ 0 w 4734088"/>
              <a:gd name="connsiteY5" fmla="*/ 790944 h 790947"/>
              <a:gd name="connsiteX6" fmla="*/ 0 w 4734088"/>
              <a:gd name="connsiteY6" fmla="*/ 301131 h 790947"/>
              <a:gd name="connsiteX7" fmla="*/ 269234 w 4734088"/>
              <a:gd name="connsiteY7" fmla="*/ 31897 h 790947"/>
              <a:gd name="connsiteX0" fmla="*/ 269234 w 4734088"/>
              <a:gd name="connsiteY0" fmla="*/ 42531 h 801581"/>
              <a:gd name="connsiteX1" fmla="*/ 4167143 w 4734088"/>
              <a:gd name="connsiteY1" fmla="*/ 0 h 801581"/>
              <a:gd name="connsiteX2" fmla="*/ 4723455 w 4734088"/>
              <a:gd name="connsiteY2" fmla="*/ 801578 h 801581"/>
              <a:gd name="connsiteX3" fmla="*/ 4734088 w 4734088"/>
              <a:gd name="connsiteY3" fmla="*/ 801581 h 801581"/>
              <a:gd name="connsiteX4" fmla="*/ 0 w 4734088"/>
              <a:gd name="connsiteY4" fmla="*/ 801578 h 801581"/>
              <a:gd name="connsiteX5" fmla="*/ 0 w 4734088"/>
              <a:gd name="connsiteY5" fmla="*/ 801578 h 801581"/>
              <a:gd name="connsiteX6" fmla="*/ 0 w 4734088"/>
              <a:gd name="connsiteY6" fmla="*/ 311765 h 801581"/>
              <a:gd name="connsiteX7" fmla="*/ 269234 w 4734088"/>
              <a:gd name="connsiteY7" fmla="*/ 42531 h 801581"/>
              <a:gd name="connsiteX0" fmla="*/ 269234 w 4734671"/>
              <a:gd name="connsiteY0" fmla="*/ 42531 h 801581"/>
              <a:gd name="connsiteX1" fmla="*/ 4167143 w 4734671"/>
              <a:gd name="connsiteY1" fmla="*/ 0 h 801581"/>
              <a:gd name="connsiteX2" fmla="*/ 4723455 w 4734671"/>
              <a:gd name="connsiteY2" fmla="*/ 801578 h 801581"/>
              <a:gd name="connsiteX3" fmla="*/ 4734088 w 4734671"/>
              <a:gd name="connsiteY3" fmla="*/ 801581 h 801581"/>
              <a:gd name="connsiteX4" fmla="*/ 0 w 4734671"/>
              <a:gd name="connsiteY4" fmla="*/ 801578 h 801581"/>
              <a:gd name="connsiteX5" fmla="*/ 0 w 4734671"/>
              <a:gd name="connsiteY5" fmla="*/ 801578 h 801581"/>
              <a:gd name="connsiteX6" fmla="*/ 0 w 4734671"/>
              <a:gd name="connsiteY6" fmla="*/ 311765 h 801581"/>
              <a:gd name="connsiteX7" fmla="*/ 269234 w 4734671"/>
              <a:gd name="connsiteY7" fmla="*/ 42531 h 801581"/>
              <a:gd name="connsiteX0" fmla="*/ 269234 w 4734088"/>
              <a:gd name="connsiteY0" fmla="*/ 42532 h 801582"/>
              <a:gd name="connsiteX1" fmla="*/ 4167143 w 4734088"/>
              <a:gd name="connsiteY1" fmla="*/ 1 h 801582"/>
              <a:gd name="connsiteX2" fmla="*/ 4723455 w 4734088"/>
              <a:gd name="connsiteY2" fmla="*/ 801579 h 801582"/>
              <a:gd name="connsiteX3" fmla="*/ 4734088 w 4734088"/>
              <a:gd name="connsiteY3" fmla="*/ 801582 h 801582"/>
              <a:gd name="connsiteX4" fmla="*/ 0 w 4734088"/>
              <a:gd name="connsiteY4" fmla="*/ 801579 h 801582"/>
              <a:gd name="connsiteX5" fmla="*/ 0 w 4734088"/>
              <a:gd name="connsiteY5" fmla="*/ 801579 h 801582"/>
              <a:gd name="connsiteX6" fmla="*/ 0 w 4734088"/>
              <a:gd name="connsiteY6" fmla="*/ 311766 h 801582"/>
              <a:gd name="connsiteX7" fmla="*/ 269234 w 4734088"/>
              <a:gd name="connsiteY7" fmla="*/ 42532 h 80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4088" h="801582">
                <a:moveTo>
                  <a:pt x="269234" y="42532"/>
                </a:moveTo>
                <a:lnTo>
                  <a:pt x="4167143" y="1"/>
                </a:lnTo>
                <a:cubicBezTo>
                  <a:pt x="4824452" y="-1082"/>
                  <a:pt x="4678583" y="675071"/>
                  <a:pt x="4723455" y="801579"/>
                </a:cubicBezTo>
                <a:lnTo>
                  <a:pt x="4734088" y="801582"/>
                </a:lnTo>
                <a:lnTo>
                  <a:pt x="0" y="801579"/>
                </a:lnTo>
                <a:lnTo>
                  <a:pt x="0" y="801579"/>
                </a:lnTo>
                <a:lnTo>
                  <a:pt x="0" y="311766"/>
                </a:lnTo>
                <a:cubicBezTo>
                  <a:pt x="0" y="163072"/>
                  <a:pt x="120540" y="42532"/>
                  <a:pt x="269234" y="42532"/>
                </a:cubicBezTo>
                <a:close/>
              </a:path>
            </a:pathLst>
          </a:custGeom>
          <a:solidFill>
            <a:schemeClr val="tx1">
              <a:alpha val="38000"/>
            </a:schemeClr>
          </a:solidFill>
          <a:ln>
            <a:noFill/>
          </a:ln>
          <a:effectLst>
            <a:softEdge rad="241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Top Corners Rounded 15">
            <a:extLst>
              <a:ext uri="{FF2B5EF4-FFF2-40B4-BE49-F238E27FC236}">
                <a16:creationId xmlns:a16="http://schemas.microsoft.com/office/drawing/2014/main" id="{B0E65B58-52D8-4C14-B170-81ECF4844FB8}"/>
              </a:ext>
            </a:extLst>
          </p:cNvPr>
          <p:cNvSpPr/>
          <p:nvPr/>
        </p:nvSpPr>
        <p:spPr>
          <a:xfrm rot="16200000">
            <a:off x="1212877" y="2955084"/>
            <a:ext cx="4734088" cy="801582"/>
          </a:xfrm>
          <a:custGeom>
            <a:avLst/>
            <a:gdLst>
              <a:gd name="connsiteX0" fmla="*/ 269234 w 4723455"/>
              <a:gd name="connsiteY0" fmla="*/ 0 h 759047"/>
              <a:gd name="connsiteX1" fmla="*/ 4454221 w 4723455"/>
              <a:gd name="connsiteY1" fmla="*/ 0 h 759047"/>
              <a:gd name="connsiteX2" fmla="*/ 4723455 w 4723455"/>
              <a:gd name="connsiteY2" fmla="*/ 269234 h 759047"/>
              <a:gd name="connsiteX3" fmla="*/ 4723455 w 4723455"/>
              <a:gd name="connsiteY3" fmla="*/ 759047 h 759047"/>
              <a:gd name="connsiteX4" fmla="*/ 4723455 w 4723455"/>
              <a:gd name="connsiteY4" fmla="*/ 759047 h 759047"/>
              <a:gd name="connsiteX5" fmla="*/ 0 w 4723455"/>
              <a:gd name="connsiteY5" fmla="*/ 759047 h 759047"/>
              <a:gd name="connsiteX6" fmla="*/ 0 w 4723455"/>
              <a:gd name="connsiteY6" fmla="*/ 759047 h 759047"/>
              <a:gd name="connsiteX7" fmla="*/ 0 w 4723455"/>
              <a:gd name="connsiteY7" fmla="*/ 269234 h 759047"/>
              <a:gd name="connsiteX8" fmla="*/ 269234 w 4723455"/>
              <a:gd name="connsiteY8" fmla="*/ 0 h 759047"/>
              <a:gd name="connsiteX0" fmla="*/ 269234 w 4723455"/>
              <a:gd name="connsiteY0" fmla="*/ 0 h 759047"/>
              <a:gd name="connsiteX1" fmla="*/ 4454221 w 4723455"/>
              <a:gd name="connsiteY1" fmla="*/ 0 h 759047"/>
              <a:gd name="connsiteX2" fmla="*/ 4723455 w 4723455"/>
              <a:gd name="connsiteY2" fmla="*/ 269234 h 759047"/>
              <a:gd name="connsiteX3" fmla="*/ 4723455 w 4723455"/>
              <a:gd name="connsiteY3" fmla="*/ 759047 h 759047"/>
              <a:gd name="connsiteX4" fmla="*/ 4723455 w 4723455"/>
              <a:gd name="connsiteY4" fmla="*/ 759047 h 759047"/>
              <a:gd name="connsiteX5" fmla="*/ 0 w 4723455"/>
              <a:gd name="connsiteY5" fmla="*/ 759047 h 759047"/>
              <a:gd name="connsiteX6" fmla="*/ 0 w 4723455"/>
              <a:gd name="connsiteY6" fmla="*/ 759047 h 759047"/>
              <a:gd name="connsiteX7" fmla="*/ 0 w 4723455"/>
              <a:gd name="connsiteY7" fmla="*/ 269234 h 759047"/>
              <a:gd name="connsiteX8" fmla="*/ 269234 w 4723455"/>
              <a:gd name="connsiteY8" fmla="*/ 0 h 759047"/>
              <a:gd name="connsiteX0" fmla="*/ 269234 w 4857739"/>
              <a:gd name="connsiteY0" fmla="*/ 0 h 759047"/>
              <a:gd name="connsiteX1" fmla="*/ 4454221 w 4857739"/>
              <a:gd name="connsiteY1" fmla="*/ 0 h 759047"/>
              <a:gd name="connsiteX2" fmla="*/ 4723455 w 4857739"/>
              <a:gd name="connsiteY2" fmla="*/ 759047 h 759047"/>
              <a:gd name="connsiteX3" fmla="*/ 4723455 w 4857739"/>
              <a:gd name="connsiteY3" fmla="*/ 759047 h 759047"/>
              <a:gd name="connsiteX4" fmla="*/ 0 w 4857739"/>
              <a:gd name="connsiteY4" fmla="*/ 759047 h 759047"/>
              <a:gd name="connsiteX5" fmla="*/ 0 w 4857739"/>
              <a:gd name="connsiteY5" fmla="*/ 759047 h 759047"/>
              <a:gd name="connsiteX6" fmla="*/ 0 w 4857739"/>
              <a:gd name="connsiteY6" fmla="*/ 269234 h 759047"/>
              <a:gd name="connsiteX7" fmla="*/ 269234 w 4857739"/>
              <a:gd name="connsiteY7" fmla="*/ 0 h 759047"/>
              <a:gd name="connsiteX0" fmla="*/ 269234 w 4857739"/>
              <a:gd name="connsiteY0" fmla="*/ 0 h 759047"/>
              <a:gd name="connsiteX1" fmla="*/ 4454221 w 4857739"/>
              <a:gd name="connsiteY1" fmla="*/ 0 h 759047"/>
              <a:gd name="connsiteX2" fmla="*/ 4723455 w 4857739"/>
              <a:gd name="connsiteY2" fmla="*/ 759047 h 759047"/>
              <a:gd name="connsiteX3" fmla="*/ 4734087 w 4857739"/>
              <a:gd name="connsiteY3" fmla="*/ 737782 h 759047"/>
              <a:gd name="connsiteX4" fmla="*/ 0 w 4857739"/>
              <a:gd name="connsiteY4" fmla="*/ 759047 h 759047"/>
              <a:gd name="connsiteX5" fmla="*/ 0 w 4857739"/>
              <a:gd name="connsiteY5" fmla="*/ 759047 h 759047"/>
              <a:gd name="connsiteX6" fmla="*/ 0 w 4857739"/>
              <a:gd name="connsiteY6" fmla="*/ 269234 h 759047"/>
              <a:gd name="connsiteX7" fmla="*/ 269234 w 4857739"/>
              <a:gd name="connsiteY7" fmla="*/ 0 h 759047"/>
              <a:gd name="connsiteX0" fmla="*/ 269234 w 4835459"/>
              <a:gd name="connsiteY0" fmla="*/ 0 h 759047"/>
              <a:gd name="connsiteX1" fmla="*/ 4454221 w 4835459"/>
              <a:gd name="connsiteY1" fmla="*/ 0 h 759047"/>
              <a:gd name="connsiteX2" fmla="*/ 4723455 w 4835459"/>
              <a:gd name="connsiteY2" fmla="*/ 759047 h 759047"/>
              <a:gd name="connsiteX3" fmla="*/ 4734087 w 4835459"/>
              <a:gd name="connsiteY3" fmla="*/ 737782 h 759047"/>
              <a:gd name="connsiteX4" fmla="*/ 0 w 4835459"/>
              <a:gd name="connsiteY4" fmla="*/ 759047 h 759047"/>
              <a:gd name="connsiteX5" fmla="*/ 0 w 4835459"/>
              <a:gd name="connsiteY5" fmla="*/ 759047 h 759047"/>
              <a:gd name="connsiteX6" fmla="*/ 0 w 4835459"/>
              <a:gd name="connsiteY6" fmla="*/ 269234 h 759047"/>
              <a:gd name="connsiteX7" fmla="*/ 269234 w 4835459"/>
              <a:gd name="connsiteY7" fmla="*/ 0 h 759047"/>
              <a:gd name="connsiteX0" fmla="*/ 269234 w 4767203"/>
              <a:gd name="connsiteY0" fmla="*/ 21265 h 780312"/>
              <a:gd name="connsiteX1" fmla="*/ 4326631 w 4767203"/>
              <a:gd name="connsiteY1" fmla="*/ 0 h 780312"/>
              <a:gd name="connsiteX2" fmla="*/ 4723455 w 4767203"/>
              <a:gd name="connsiteY2" fmla="*/ 780312 h 780312"/>
              <a:gd name="connsiteX3" fmla="*/ 4734087 w 4767203"/>
              <a:gd name="connsiteY3" fmla="*/ 759047 h 780312"/>
              <a:gd name="connsiteX4" fmla="*/ 0 w 4767203"/>
              <a:gd name="connsiteY4" fmla="*/ 780312 h 780312"/>
              <a:gd name="connsiteX5" fmla="*/ 0 w 4767203"/>
              <a:gd name="connsiteY5" fmla="*/ 780312 h 780312"/>
              <a:gd name="connsiteX6" fmla="*/ 0 w 4767203"/>
              <a:gd name="connsiteY6" fmla="*/ 290499 h 780312"/>
              <a:gd name="connsiteX7" fmla="*/ 269234 w 4767203"/>
              <a:gd name="connsiteY7" fmla="*/ 21265 h 780312"/>
              <a:gd name="connsiteX0" fmla="*/ 269234 w 4740511"/>
              <a:gd name="connsiteY0" fmla="*/ 0 h 759047"/>
              <a:gd name="connsiteX1" fmla="*/ 4262836 w 4740511"/>
              <a:gd name="connsiteY1" fmla="*/ 10633 h 759047"/>
              <a:gd name="connsiteX2" fmla="*/ 4723455 w 4740511"/>
              <a:gd name="connsiteY2" fmla="*/ 759047 h 759047"/>
              <a:gd name="connsiteX3" fmla="*/ 4734087 w 4740511"/>
              <a:gd name="connsiteY3" fmla="*/ 737782 h 759047"/>
              <a:gd name="connsiteX4" fmla="*/ 0 w 4740511"/>
              <a:gd name="connsiteY4" fmla="*/ 759047 h 759047"/>
              <a:gd name="connsiteX5" fmla="*/ 0 w 4740511"/>
              <a:gd name="connsiteY5" fmla="*/ 759047 h 759047"/>
              <a:gd name="connsiteX6" fmla="*/ 0 w 4740511"/>
              <a:gd name="connsiteY6" fmla="*/ 269234 h 759047"/>
              <a:gd name="connsiteX7" fmla="*/ 269234 w 4740511"/>
              <a:gd name="connsiteY7" fmla="*/ 0 h 759047"/>
              <a:gd name="connsiteX0" fmla="*/ 269234 w 4740511"/>
              <a:gd name="connsiteY0" fmla="*/ 0 h 759047"/>
              <a:gd name="connsiteX1" fmla="*/ 4262836 w 4740511"/>
              <a:gd name="connsiteY1" fmla="*/ 10633 h 759047"/>
              <a:gd name="connsiteX2" fmla="*/ 4723455 w 4740511"/>
              <a:gd name="connsiteY2" fmla="*/ 759047 h 759047"/>
              <a:gd name="connsiteX3" fmla="*/ 4670292 w 4740511"/>
              <a:gd name="connsiteY3" fmla="*/ 759047 h 759047"/>
              <a:gd name="connsiteX4" fmla="*/ 0 w 4740511"/>
              <a:gd name="connsiteY4" fmla="*/ 759047 h 759047"/>
              <a:gd name="connsiteX5" fmla="*/ 0 w 4740511"/>
              <a:gd name="connsiteY5" fmla="*/ 759047 h 759047"/>
              <a:gd name="connsiteX6" fmla="*/ 0 w 4740511"/>
              <a:gd name="connsiteY6" fmla="*/ 269234 h 759047"/>
              <a:gd name="connsiteX7" fmla="*/ 269234 w 4740511"/>
              <a:gd name="connsiteY7" fmla="*/ 0 h 759047"/>
              <a:gd name="connsiteX0" fmla="*/ 269234 w 4733051"/>
              <a:gd name="connsiteY0" fmla="*/ 31897 h 790944"/>
              <a:gd name="connsiteX1" fmla="*/ 4241571 w 4733051"/>
              <a:gd name="connsiteY1" fmla="*/ 0 h 790944"/>
              <a:gd name="connsiteX2" fmla="*/ 4723455 w 4733051"/>
              <a:gd name="connsiteY2" fmla="*/ 790944 h 790944"/>
              <a:gd name="connsiteX3" fmla="*/ 4670292 w 4733051"/>
              <a:gd name="connsiteY3" fmla="*/ 790944 h 790944"/>
              <a:gd name="connsiteX4" fmla="*/ 0 w 4733051"/>
              <a:gd name="connsiteY4" fmla="*/ 790944 h 790944"/>
              <a:gd name="connsiteX5" fmla="*/ 0 w 4733051"/>
              <a:gd name="connsiteY5" fmla="*/ 790944 h 790944"/>
              <a:gd name="connsiteX6" fmla="*/ 0 w 4733051"/>
              <a:gd name="connsiteY6" fmla="*/ 301131 h 790944"/>
              <a:gd name="connsiteX7" fmla="*/ 269234 w 4733051"/>
              <a:gd name="connsiteY7" fmla="*/ 31897 h 790944"/>
              <a:gd name="connsiteX0" fmla="*/ 269234 w 4723455"/>
              <a:gd name="connsiteY0" fmla="*/ 31897 h 790944"/>
              <a:gd name="connsiteX1" fmla="*/ 4241571 w 4723455"/>
              <a:gd name="connsiteY1" fmla="*/ 0 h 790944"/>
              <a:gd name="connsiteX2" fmla="*/ 4723455 w 4723455"/>
              <a:gd name="connsiteY2" fmla="*/ 790944 h 790944"/>
              <a:gd name="connsiteX3" fmla="*/ 4670292 w 4723455"/>
              <a:gd name="connsiteY3" fmla="*/ 790944 h 790944"/>
              <a:gd name="connsiteX4" fmla="*/ 0 w 4723455"/>
              <a:gd name="connsiteY4" fmla="*/ 790944 h 790944"/>
              <a:gd name="connsiteX5" fmla="*/ 0 w 4723455"/>
              <a:gd name="connsiteY5" fmla="*/ 790944 h 790944"/>
              <a:gd name="connsiteX6" fmla="*/ 0 w 4723455"/>
              <a:gd name="connsiteY6" fmla="*/ 301131 h 790944"/>
              <a:gd name="connsiteX7" fmla="*/ 269234 w 4723455"/>
              <a:gd name="connsiteY7" fmla="*/ 31897 h 790944"/>
              <a:gd name="connsiteX0" fmla="*/ 269234 w 4734088"/>
              <a:gd name="connsiteY0" fmla="*/ 31897 h 790947"/>
              <a:gd name="connsiteX1" fmla="*/ 4241571 w 4734088"/>
              <a:gd name="connsiteY1" fmla="*/ 0 h 790947"/>
              <a:gd name="connsiteX2" fmla="*/ 4723455 w 4734088"/>
              <a:gd name="connsiteY2" fmla="*/ 790944 h 790947"/>
              <a:gd name="connsiteX3" fmla="*/ 4734088 w 4734088"/>
              <a:gd name="connsiteY3" fmla="*/ 790947 h 790947"/>
              <a:gd name="connsiteX4" fmla="*/ 0 w 4734088"/>
              <a:gd name="connsiteY4" fmla="*/ 790944 h 790947"/>
              <a:gd name="connsiteX5" fmla="*/ 0 w 4734088"/>
              <a:gd name="connsiteY5" fmla="*/ 790944 h 790947"/>
              <a:gd name="connsiteX6" fmla="*/ 0 w 4734088"/>
              <a:gd name="connsiteY6" fmla="*/ 301131 h 790947"/>
              <a:gd name="connsiteX7" fmla="*/ 269234 w 4734088"/>
              <a:gd name="connsiteY7" fmla="*/ 31897 h 790947"/>
              <a:gd name="connsiteX0" fmla="*/ 269234 w 4734088"/>
              <a:gd name="connsiteY0" fmla="*/ 42531 h 801581"/>
              <a:gd name="connsiteX1" fmla="*/ 4167143 w 4734088"/>
              <a:gd name="connsiteY1" fmla="*/ 0 h 801581"/>
              <a:gd name="connsiteX2" fmla="*/ 4723455 w 4734088"/>
              <a:gd name="connsiteY2" fmla="*/ 801578 h 801581"/>
              <a:gd name="connsiteX3" fmla="*/ 4734088 w 4734088"/>
              <a:gd name="connsiteY3" fmla="*/ 801581 h 801581"/>
              <a:gd name="connsiteX4" fmla="*/ 0 w 4734088"/>
              <a:gd name="connsiteY4" fmla="*/ 801578 h 801581"/>
              <a:gd name="connsiteX5" fmla="*/ 0 w 4734088"/>
              <a:gd name="connsiteY5" fmla="*/ 801578 h 801581"/>
              <a:gd name="connsiteX6" fmla="*/ 0 w 4734088"/>
              <a:gd name="connsiteY6" fmla="*/ 311765 h 801581"/>
              <a:gd name="connsiteX7" fmla="*/ 269234 w 4734088"/>
              <a:gd name="connsiteY7" fmla="*/ 42531 h 801581"/>
              <a:gd name="connsiteX0" fmla="*/ 269234 w 4734671"/>
              <a:gd name="connsiteY0" fmla="*/ 42531 h 801581"/>
              <a:gd name="connsiteX1" fmla="*/ 4167143 w 4734671"/>
              <a:gd name="connsiteY1" fmla="*/ 0 h 801581"/>
              <a:gd name="connsiteX2" fmla="*/ 4723455 w 4734671"/>
              <a:gd name="connsiteY2" fmla="*/ 801578 h 801581"/>
              <a:gd name="connsiteX3" fmla="*/ 4734088 w 4734671"/>
              <a:gd name="connsiteY3" fmla="*/ 801581 h 801581"/>
              <a:gd name="connsiteX4" fmla="*/ 0 w 4734671"/>
              <a:gd name="connsiteY4" fmla="*/ 801578 h 801581"/>
              <a:gd name="connsiteX5" fmla="*/ 0 w 4734671"/>
              <a:gd name="connsiteY5" fmla="*/ 801578 h 801581"/>
              <a:gd name="connsiteX6" fmla="*/ 0 w 4734671"/>
              <a:gd name="connsiteY6" fmla="*/ 311765 h 801581"/>
              <a:gd name="connsiteX7" fmla="*/ 269234 w 4734671"/>
              <a:gd name="connsiteY7" fmla="*/ 42531 h 801581"/>
              <a:gd name="connsiteX0" fmla="*/ 269234 w 4734088"/>
              <a:gd name="connsiteY0" fmla="*/ 42532 h 801582"/>
              <a:gd name="connsiteX1" fmla="*/ 4167143 w 4734088"/>
              <a:gd name="connsiteY1" fmla="*/ 1 h 801582"/>
              <a:gd name="connsiteX2" fmla="*/ 4723455 w 4734088"/>
              <a:gd name="connsiteY2" fmla="*/ 801579 h 801582"/>
              <a:gd name="connsiteX3" fmla="*/ 4734088 w 4734088"/>
              <a:gd name="connsiteY3" fmla="*/ 801582 h 801582"/>
              <a:gd name="connsiteX4" fmla="*/ 0 w 4734088"/>
              <a:gd name="connsiteY4" fmla="*/ 801579 h 801582"/>
              <a:gd name="connsiteX5" fmla="*/ 0 w 4734088"/>
              <a:gd name="connsiteY5" fmla="*/ 801579 h 801582"/>
              <a:gd name="connsiteX6" fmla="*/ 0 w 4734088"/>
              <a:gd name="connsiteY6" fmla="*/ 311766 h 801582"/>
              <a:gd name="connsiteX7" fmla="*/ 269234 w 4734088"/>
              <a:gd name="connsiteY7" fmla="*/ 42532 h 80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4088" h="801582">
                <a:moveTo>
                  <a:pt x="269234" y="42532"/>
                </a:moveTo>
                <a:lnTo>
                  <a:pt x="4167143" y="1"/>
                </a:lnTo>
                <a:cubicBezTo>
                  <a:pt x="4824452" y="-1082"/>
                  <a:pt x="4678583" y="675071"/>
                  <a:pt x="4723455" y="801579"/>
                </a:cubicBezTo>
                <a:lnTo>
                  <a:pt x="4734088" y="801582"/>
                </a:lnTo>
                <a:lnTo>
                  <a:pt x="0" y="801579"/>
                </a:lnTo>
                <a:lnTo>
                  <a:pt x="0" y="801579"/>
                </a:lnTo>
                <a:lnTo>
                  <a:pt x="0" y="311766"/>
                </a:lnTo>
                <a:cubicBezTo>
                  <a:pt x="0" y="163072"/>
                  <a:pt x="120540" y="42532"/>
                  <a:pt x="269234" y="42532"/>
                </a:cubicBezTo>
                <a:close/>
              </a:path>
            </a:pathLst>
          </a:custGeom>
          <a:gradFill>
            <a:gsLst>
              <a:gs pos="0">
                <a:srgbClr val="ECABA2"/>
              </a:gs>
              <a:gs pos="49000">
                <a:srgbClr val="E0E0E0"/>
              </a:gs>
              <a:gs pos="100000">
                <a:srgbClr val="E99A8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905B593-F165-4234-9F8C-012E45410667}"/>
              </a:ext>
            </a:extLst>
          </p:cNvPr>
          <p:cNvSpPr txBox="1"/>
          <p:nvPr/>
        </p:nvSpPr>
        <p:spPr>
          <a:xfrm>
            <a:off x="1239717" y="1331234"/>
            <a:ext cx="1594884" cy="707886"/>
          </a:xfrm>
          <a:prstGeom prst="rect">
            <a:avLst/>
          </a:prstGeom>
          <a:noFill/>
        </p:spPr>
        <p:txBody>
          <a:bodyPr wrap="square" rtlCol="0">
            <a:spAutoFit/>
          </a:bodyPr>
          <a:lstStyle/>
          <a:p>
            <a:r>
              <a:rPr lang="en-US" sz="4000" b="1" dirty="0">
                <a:solidFill>
                  <a:srgbClr val="0C6170"/>
                </a:solidFill>
                <a:latin typeface="Century Gothic" panose="020B0502020202020204" pitchFamily="34" charset="0"/>
              </a:rPr>
              <a:t>01</a:t>
            </a:r>
            <a:endParaRPr lang="en-US" b="1" dirty="0">
              <a:solidFill>
                <a:srgbClr val="0C6170"/>
              </a:solidFill>
              <a:latin typeface="Century Gothic" panose="020B0502020202020204" pitchFamily="34" charset="0"/>
            </a:endParaRPr>
          </a:p>
        </p:txBody>
      </p:sp>
      <p:sp>
        <p:nvSpPr>
          <p:cNvPr id="15" name="Rectangle: Top Corners Rounded 15">
            <a:extLst>
              <a:ext uri="{FF2B5EF4-FFF2-40B4-BE49-F238E27FC236}">
                <a16:creationId xmlns:a16="http://schemas.microsoft.com/office/drawing/2014/main" id="{4C8BE43E-C812-447E-99CA-AFABB6DE5093}"/>
              </a:ext>
            </a:extLst>
          </p:cNvPr>
          <p:cNvSpPr/>
          <p:nvPr/>
        </p:nvSpPr>
        <p:spPr>
          <a:xfrm rot="16200000">
            <a:off x="5140200" y="3120354"/>
            <a:ext cx="4786321" cy="844122"/>
          </a:xfrm>
          <a:custGeom>
            <a:avLst/>
            <a:gdLst>
              <a:gd name="connsiteX0" fmla="*/ 269234 w 4723455"/>
              <a:gd name="connsiteY0" fmla="*/ 0 h 759047"/>
              <a:gd name="connsiteX1" fmla="*/ 4454221 w 4723455"/>
              <a:gd name="connsiteY1" fmla="*/ 0 h 759047"/>
              <a:gd name="connsiteX2" fmla="*/ 4723455 w 4723455"/>
              <a:gd name="connsiteY2" fmla="*/ 269234 h 759047"/>
              <a:gd name="connsiteX3" fmla="*/ 4723455 w 4723455"/>
              <a:gd name="connsiteY3" fmla="*/ 759047 h 759047"/>
              <a:gd name="connsiteX4" fmla="*/ 4723455 w 4723455"/>
              <a:gd name="connsiteY4" fmla="*/ 759047 h 759047"/>
              <a:gd name="connsiteX5" fmla="*/ 0 w 4723455"/>
              <a:gd name="connsiteY5" fmla="*/ 759047 h 759047"/>
              <a:gd name="connsiteX6" fmla="*/ 0 w 4723455"/>
              <a:gd name="connsiteY6" fmla="*/ 759047 h 759047"/>
              <a:gd name="connsiteX7" fmla="*/ 0 w 4723455"/>
              <a:gd name="connsiteY7" fmla="*/ 269234 h 759047"/>
              <a:gd name="connsiteX8" fmla="*/ 269234 w 4723455"/>
              <a:gd name="connsiteY8" fmla="*/ 0 h 759047"/>
              <a:gd name="connsiteX0" fmla="*/ 269234 w 4723455"/>
              <a:gd name="connsiteY0" fmla="*/ 0 h 759047"/>
              <a:gd name="connsiteX1" fmla="*/ 4454221 w 4723455"/>
              <a:gd name="connsiteY1" fmla="*/ 0 h 759047"/>
              <a:gd name="connsiteX2" fmla="*/ 4723455 w 4723455"/>
              <a:gd name="connsiteY2" fmla="*/ 269234 h 759047"/>
              <a:gd name="connsiteX3" fmla="*/ 4723455 w 4723455"/>
              <a:gd name="connsiteY3" fmla="*/ 759047 h 759047"/>
              <a:gd name="connsiteX4" fmla="*/ 4723455 w 4723455"/>
              <a:gd name="connsiteY4" fmla="*/ 759047 h 759047"/>
              <a:gd name="connsiteX5" fmla="*/ 0 w 4723455"/>
              <a:gd name="connsiteY5" fmla="*/ 759047 h 759047"/>
              <a:gd name="connsiteX6" fmla="*/ 0 w 4723455"/>
              <a:gd name="connsiteY6" fmla="*/ 759047 h 759047"/>
              <a:gd name="connsiteX7" fmla="*/ 0 w 4723455"/>
              <a:gd name="connsiteY7" fmla="*/ 269234 h 759047"/>
              <a:gd name="connsiteX8" fmla="*/ 269234 w 4723455"/>
              <a:gd name="connsiteY8" fmla="*/ 0 h 759047"/>
              <a:gd name="connsiteX0" fmla="*/ 269234 w 4857739"/>
              <a:gd name="connsiteY0" fmla="*/ 0 h 759047"/>
              <a:gd name="connsiteX1" fmla="*/ 4454221 w 4857739"/>
              <a:gd name="connsiteY1" fmla="*/ 0 h 759047"/>
              <a:gd name="connsiteX2" fmla="*/ 4723455 w 4857739"/>
              <a:gd name="connsiteY2" fmla="*/ 759047 h 759047"/>
              <a:gd name="connsiteX3" fmla="*/ 4723455 w 4857739"/>
              <a:gd name="connsiteY3" fmla="*/ 759047 h 759047"/>
              <a:gd name="connsiteX4" fmla="*/ 0 w 4857739"/>
              <a:gd name="connsiteY4" fmla="*/ 759047 h 759047"/>
              <a:gd name="connsiteX5" fmla="*/ 0 w 4857739"/>
              <a:gd name="connsiteY5" fmla="*/ 759047 h 759047"/>
              <a:gd name="connsiteX6" fmla="*/ 0 w 4857739"/>
              <a:gd name="connsiteY6" fmla="*/ 269234 h 759047"/>
              <a:gd name="connsiteX7" fmla="*/ 269234 w 4857739"/>
              <a:gd name="connsiteY7" fmla="*/ 0 h 759047"/>
              <a:gd name="connsiteX0" fmla="*/ 269234 w 4857739"/>
              <a:gd name="connsiteY0" fmla="*/ 0 h 759047"/>
              <a:gd name="connsiteX1" fmla="*/ 4454221 w 4857739"/>
              <a:gd name="connsiteY1" fmla="*/ 0 h 759047"/>
              <a:gd name="connsiteX2" fmla="*/ 4723455 w 4857739"/>
              <a:gd name="connsiteY2" fmla="*/ 759047 h 759047"/>
              <a:gd name="connsiteX3" fmla="*/ 4734087 w 4857739"/>
              <a:gd name="connsiteY3" fmla="*/ 737782 h 759047"/>
              <a:gd name="connsiteX4" fmla="*/ 0 w 4857739"/>
              <a:gd name="connsiteY4" fmla="*/ 759047 h 759047"/>
              <a:gd name="connsiteX5" fmla="*/ 0 w 4857739"/>
              <a:gd name="connsiteY5" fmla="*/ 759047 h 759047"/>
              <a:gd name="connsiteX6" fmla="*/ 0 w 4857739"/>
              <a:gd name="connsiteY6" fmla="*/ 269234 h 759047"/>
              <a:gd name="connsiteX7" fmla="*/ 269234 w 4857739"/>
              <a:gd name="connsiteY7" fmla="*/ 0 h 759047"/>
              <a:gd name="connsiteX0" fmla="*/ 269234 w 4835459"/>
              <a:gd name="connsiteY0" fmla="*/ 0 h 759047"/>
              <a:gd name="connsiteX1" fmla="*/ 4454221 w 4835459"/>
              <a:gd name="connsiteY1" fmla="*/ 0 h 759047"/>
              <a:gd name="connsiteX2" fmla="*/ 4723455 w 4835459"/>
              <a:gd name="connsiteY2" fmla="*/ 759047 h 759047"/>
              <a:gd name="connsiteX3" fmla="*/ 4734087 w 4835459"/>
              <a:gd name="connsiteY3" fmla="*/ 737782 h 759047"/>
              <a:gd name="connsiteX4" fmla="*/ 0 w 4835459"/>
              <a:gd name="connsiteY4" fmla="*/ 759047 h 759047"/>
              <a:gd name="connsiteX5" fmla="*/ 0 w 4835459"/>
              <a:gd name="connsiteY5" fmla="*/ 759047 h 759047"/>
              <a:gd name="connsiteX6" fmla="*/ 0 w 4835459"/>
              <a:gd name="connsiteY6" fmla="*/ 269234 h 759047"/>
              <a:gd name="connsiteX7" fmla="*/ 269234 w 4835459"/>
              <a:gd name="connsiteY7" fmla="*/ 0 h 759047"/>
              <a:gd name="connsiteX0" fmla="*/ 269234 w 4767203"/>
              <a:gd name="connsiteY0" fmla="*/ 21265 h 780312"/>
              <a:gd name="connsiteX1" fmla="*/ 4326631 w 4767203"/>
              <a:gd name="connsiteY1" fmla="*/ 0 h 780312"/>
              <a:gd name="connsiteX2" fmla="*/ 4723455 w 4767203"/>
              <a:gd name="connsiteY2" fmla="*/ 780312 h 780312"/>
              <a:gd name="connsiteX3" fmla="*/ 4734087 w 4767203"/>
              <a:gd name="connsiteY3" fmla="*/ 759047 h 780312"/>
              <a:gd name="connsiteX4" fmla="*/ 0 w 4767203"/>
              <a:gd name="connsiteY4" fmla="*/ 780312 h 780312"/>
              <a:gd name="connsiteX5" fmla="*/ 0 w 4767203"/>
              <a:gd name="connsiteY5" fmla="*/ 780312 h 780312"/>
              <a:gd name="connsiteX6" fmla="*/ 0 w 4767203"/>
              <a:gd name="connsiteY6" fmla="*/ 290499 h 780312"/>
              <a:gd name="connsiteX7" fmla="*/ 269234 w 4767203"/>
              <a:gd name="connsiteY7" fmla="*/ 21265 h 780312"/>
              <a:gd name="connsiteX0" fmla="*/ 269234 w 4740511"/>
              <a:gd name="connsiteY0" fmla="*/ 0 h 759047"/>
              <a:gd name="connsiteX1" fmla="*/ 4262836 w 4740511"/>
              <a:gd name="connsiteY1" fmla="*/ 10633 h 759047"/>
              <a:gd name="connsiteX2" fmla="*/ 4723455 w 4740511"/>
              <a:gd name="connsiteY2" fmla="*/ 759047 h 759047"/>
              <a:gd name="connsiteX3" fmla="*/ 4734087 w 4740511"/>
              <a:gd name="connsiteY3" fmla="*/ 737782 h 759047"/>
              <a:gd name="connsiteX4" fmla="*/ 0 w 4740511"/>
              <a:gd name="connsiteY4" fmla="*/ 759047 h 759047"/>
              <a:gd name="connsiteX5" fmla="*/ 0 w 4740511"/>
              <a:gd name="connsiteY5" fmla="*/ 759047 h 759047"/>
              <a:gd name="connsiteX6" fmla="*/ 0 w 4740511"/>
              <a:gd name="connsiteY6" fmla="*/ 269234 h 759047"/>
              <a:gd name="connsiteX7" fmla="*/ 269234 w 4740511"/>
              <a:gd name="connsiteY7" fmla="*/ 0 h 759047"/>
              <a:gd name="connsiteX0" fmla="*/ 269234 w 4740511"/>
              <a:gd name="connsiteY0" fmla="*/ 0 h 759047"/>
              <a:gd name="connsiteX1" fmla="*/ 4262836 w 4740511"/>
              <a:gd name="connsiteY1" fmla="*/ 10633 h 759047"/>
              <a:gd name="connsiteX2" fmla="*/ 4723455 w 4740511"/>
              <a:gd name="connsiteY2" fmla="*/ 759047 h 759047"/>
              <a:gd name="connsiteX3" fmla="*/ 4670292 w 4740511"/>
              <a:gd name="connsiteY3" fmla="*/ 759047 h 759047"/>
              <a:gd name="connsiteX4" fmla="*/ 0 w 4740511"/>
              <a:gd name="connsiteY4" fmla="*/ 759047 h 759047"/>
              <a:gd name="connsiteX5" fmla="*/ 0 w 4740511"/>
              <a:gd name="connsiteY5" fmla="*/ 759047 h 759047"/>
              <a:gd name="connsiteX6" fmla="*/ 0 w 4740511"/>
              <a:gd name="connsiteY6" fmla="*/ 269234 h 759047"/>
              <a:gd name="connsiteX7" fmla="*/ 269234 w 4740511"/>
              <a:gd name="connsiteY7" fmla="*/ 0 h 759047"/>
              <a:gd name="connsiteX0" fmla="*/ 269234 w 4733051"/>
              <a:gd name="connsiteY0" fmla="*/ 31897 h 790944"/>
              <a:gd name="connsiteX1" fmla="*/ 4241571 w 4733051"/>
              <a:gd name="connsiteY1" fmla="*/ 0 h 790944"/>
              <a:gd name="connsiteX2" fmla="*/ 4723455 w 4733051"/>
              <a:gd name="connsiteY2" fmla="*/ 790944 h 790944"/>
              <a:gd name="connsiteX3" fmla="*/ 4670292 w 4733051"/>
              <a:gd name="connsiteY3" fmla="*/ 790944 h 790944"/>
              <a:gd name="connsiteX4" fmla="*/ 0 w 4733051"/>
              <a:gd name="connsiteY4" fmla="*/ 790944 h 790944"/>
              <a:gd name="connsiteX5" fmla="*/ 0 w 4733051"/>
              <a:gd name="connsiteY5" fmla="*/ 790944 h 790944"/>
              <a:gd name="connsiteX6" fmla="*/ 0 w 4733051"/>
              <a:gd name="connsiteY6" fmla="*/ 301131 h 790944"/>
              <a:gd name="connsiteX7" fmla="*/ 269234 w 4733051"/>
              <a:gd name="connsiteY7" fmla="*/ 31897 h 790944"/>
              <a:gd name="connsiteX0" fmla="*/ 269234 w 4723455"/>
              <a:gd name="connsiteY0" fmla="*/ 31897 h 790944"/>
              <a:gd name="connsiteX1" fmla="*/ 4241571 w 4723455"/>
              <a:gd name="connsiteY1" fmla="*/ 0 h 790944"/>
              <a:gd name="connsiteX2" fmla="*/ 4723455 w 4723455"/>
              <a:gd name="connsiteY2" fmla="*/ 790944 h 790944"/>
              <a:gd name="connsiteX3" fmla="*/ 4670292 w 4723455"/>
              <a:gd name="connsiteY3" fmla="*/ 790944 h 790944"/>
              <a:gd name="connsiteX4" fmla="*/ 0 w 4723455"/>
              <a:gd name="connsiteY4" fmla="*/ 790944 h 790944"/>
              <a:gd name="connsiteX5" fmla="*/ 0 w 4723455"/>
              <a:gd name="connsiteY5" fmla="*/ 790944 h 790944"/>
              <a:gd name="connsiteX6" fmla="*/ 0 w 4723455"/>
              <a:gd name="connsiteY6" fmla="*/ 301131 h 790944"/>
              <a:gd name="connsiteX7" fmla="*/ 269234 w 4723455"/>
              <a:gd name="connsiteY7" fmla="*/ 31897 h 790944"/>
              <a:gd name="connsiteX0" fmla="*/ 269234 w 4734088"/>
              <a:gd name="connsiteY0" fmla="*/ 31897 h 790947"/>
              <a:gd name="connsiteX1" fmla="*/ 4241571 w 4734088"/>
              <a:gd name="connsiteY1" fmla="*/ 0 h 790947"/>
              <a:gd name="connsiteX2" fmla="*/ 4723455 w 4734088"/>
              <a:gd name="connsiteY2" fmla="*/ 790944 h 790947"/>
              <a:gd name="connsiteX3" fmla="*/ 4734088 w 4734088"/>
              <a:gd name="connsiteY3" fmla="*/ 790947 h 790947"/>
              <a:gd name="connsiteX4" fmla="*/ 0 w 4734088"/>
              <a:gd name="connsiteY4" fmla="*/ 790944 h 790947"/>
              <a:gd name="connsiteX5" fmla="*/ 0 w 4734088"/>
              <a:gd name="connsiteY5" fmla="*/ 790944 h 790947"/>
              <a:gd name="connsiteX6" fmla="*/ 0 w 4734088"/>
              <a:gd name="connsiteY6" fmla="*/ 301131 h 790947"/>
              <a:gd name="connsiteX7" fmla="*/ 269234 w 4734088"/>
              <a:gd name="connsiteY7" fmla="*/ 31897 h 790947"/>
              <a:gd name="connsiteX0" fmla="*/ 269234 w 4734088"/>
              <a:gd name="connsiteY0" fmla="*/ 42531 h 801581"/>
              <a:gd name="connsiteX1" fmla="*/ 4167143 w 4734088"/>
              <a:gd name="connsiteY1" fmla="*/ 0 h 801581"/>
              <a:gd name="connsiteX2" fmla="*/ 4723455 w 4734088"/>
              <a:gd name="connsiteY2" fmla="*/ 801578 h 801581"/>
              <a:gd name="connsiteX3" fmla="*/ 4734088 w 4734088"/>
              <a:gd name="connsiteY3" fmla="*/ 801581 h 801581"/>
              <a:gd name="connsiteX4" fmla="*/ 0 w 4734088"/>
              <a:gd name="connsiteY4" fmla="*/ 801578 h 801581"/>
              <a:gd name="connsiteX5" fmla="*/ 0 w 4734088"/>
              <a:gd name="connsiteY5" fmla="*/ 801578 h 801581"/>
              <a:gd name="connsiteX6" fmla="*/ 0 w 4734088"/>
              <a:gd name="connsiteY6" fmla="*/ 311765 h 801581"/>
              <a:gd name="connsiteX7" fmla="*/ 269234 w 4734088"/>
              <a:gd name="connsiteY7" fmla="*/ 42531 h 801581"/>
              <a:gd name="connsiteX0" fmla="*/ 269234 w 4734671"/>
              <a:gd name="connsiteY0" fmla="*/ 42531 h 801581"/>
              <a:gd name="connsiteX1" fmla="*/ 4167143 w 4734671"/>
              <a:gd name="connsiteY1" fmla="*/ 0 h 801581"/>
              <a:gd name="connsiteX2" fmla="*/ 4723455 w 4734671"/>
              <a:gd name="connsiteY2" fmla="*/ 801578 h 801581"/>
              <a:gd name="connsiteX3" fmla="*/ 4734088 w 4734671"/>
              <a:gd name="connsiteY3" fmla="*/ 801581 h 801581"/>
              <a:gd name="connsiteX4" fmla="*/ 0 w 4734671"/>
              <a:gd name="connsiteY4" fmla="*/ 801578 h 801581"/>
              <a:gd name="connsiteX5" fmla="*/ 0 w 4734671"/>
              <a:gd name="connsiteY5" fmla="*/ 801578 h 801581"/>
              <a:gd name="connsiteX6" fmla="*/ 0 w 4734671"/>
              <a:gd name="connsiteY6" fmla="*/ 311765 h 801581"/>
              <a:gd name="connsiteX7" fmla="*/ 269234 w 4734671"/>
              <a:gd name="connsiteY7" fmla="*/ 42531 h 801581"/>
              <a:gd name="connsiteX0" fmla="*/ 269234 w 4734088"/>
              <a:gd name="connsiteY0" fmla="*/ 42532 h 801582"/>
              <a:gd name="connsiteX1" fmla="*/ 4167143 w 4734088"/>
              <a:gd name="connsiteY1" fmla="*/ 1 h 801582"/>
              <a:gd name="connsiteX2" fmla="*/ 4723455 w 4734088"/>
              <a:gd name="connsiteY2" fmla="*/ 801579 h 801582"/>
              <a:gd name="connsiteX3" fmla="*/ 4734088 w 4734088"/>
              <a:gd name="connsiteY3" fmla="*/ 801582 h 801582"/>
              <a:gd name="connsiteX4" fmla="*/ 0 w 4734088"/>
              <a:gd name="connsiteY4" fmla="*/ 801579 h 801582"/>
              <a:gd name="connsiteX5" fmla="*/ 0 w 4734088"/>
              <a:gd name="connsiteY5" fmla="*/ 801579 h 801582"/>
              <a:gd name="connsiteX6" fmla="*/ 0 w 4734088"/>
              <a:gd name="connsiteY6" fmla="*/ 311766 h 801582"/>
              <a:gd name="connsiteX7" fmla="*/ 269234 w 4734088"/>
              <a:gd name="connsiteY7" fmla="*/ 42532 h 80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4088" h="801582">
                <a:moveTo>
                  <a:pt x="269234" y="42532"/>
                </a:moveTo>
                <a:lnTo>
                  <a:pt x="4167143" y="1"/>
                </a:lnTo>
                <a:cubicBezTo>
                  <a:pt x="4824452" y="-1082"/>
                  <a:pt x="4678583" y="675071"/>
                  <a:pt x="4723455" y="801579"/>
                </a:cubicBezTo>
                <a:lnTo>
                  <a:pt x="4734088" y="801582"/>
                </a:lnTo>
                <a:lnTo>
                  <a:pt x="0" y="801579"/>
                </a:lnTo>
                <a:lnTo>
                  <a:pt x="0" y="801579"/>
                </a:lnTo>
                <a:lnTo>
                  <a:pt x="0" y="311766"/>
                </a:lnTo>
                <a:cubicBezTo>
                  <a:pt x="0" y="163072"/>
                  <a:pt x="120540" y="42532"/>
                  <a:pt x="269234" y="42532"/>
                </a:cubicBezTo>
                <a:close/>
              </a:path>
            </a:pathLst>
          </a:custGeom>
          <a:solidFill>
            <a:schemeClr val="tx1">
              <a:alpha val="38000"/>
            </a:schemeClr>
          </a:solidFill>
          <a:ln>
            <a:noFill/>
          </a:ln>
          <a:effectLst>
            <a:softEdge rad="241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Top Corners Rounded 15">
            <a:extLst>
              <a:ext uri="{FF2B5EF4-FFF2-40B4-BE49-F238E27FC236}">
                <a16:creationId xmlns:a16="http://schemas.microsoft.com/office/drawing/2014/main" id="{0CF32B0D-C655-406A-8B1B-55E5F706660B}"/>
              </a:ext>
            </a:extLst>
          </p:cNvPr>
          <p:cNvSpPr/>
          <p:nvPr/>
        </p:nvSpPr>
        <p:spPr>
          <a:xfrm rot="16200000">
            <a:off x="5344227" y="2967599"/>
            <a:ext cx="4716366" cy="773540"/>
          </a:xfrm>
          <a:custGeom>
            <a:avLst/>
            <a:gdLst>
              <a:gd name="connsiteX0" fmla="*/ 269234 w 4723455"/>
              <a:gd name="connsiteY0" fmla="*/ 0 h 759047"/>
              <a:gd name="connsiteX1" fmla="*/ 4454221 w 4723455"/>
              <a:gd name="connsiteY1" fmla="*/ 0 h 759047"/>
              <a:gd name="connsiteX2" fmla="*/ 4723455 w 4723455"/>
              <a:gd name="connsiteY2" fmla="*/ 269234 h 759047"/>
              <a:gd name="connsiteX3" fmla="*/ 4723455 w 4723455"/>
              <a:gd name="connsiteY3" fmla="*/ 759047 h 759047"/>
              <a:gd name="connsiteX4" fmla="*/ 4723455 w 4723455"/>
              <a:gd name="connsiteY4" fmla="*/ 759047 h 759047"/>
              <a:gd name="connsiteX5" fmla="*/ 0 w 4723455"/>
              <a:gd name="connsiteY5" fmla="*/ 759047 h 759047"/>
              <a:gd name="connsiteX6" fmla="*/ 0 w 4723455"/>
              <a:gd name="connsiteY6" fmla="*/ 759047 h 759047"/>
              <a:gd name="connsiteX7" fmla="*/ 0 w 4723455"/>
              <a:gd name="connsiteY7" fmla="*/ 269234 h 759047"/>
              <a:gd name="connsiteX8" fmla="*/ 269234 w 4723455"/>
              <a:gd name="connsiteY8" fmla="*/ 0 h 759047"/>
              <a:gd name="connsiteX0" fmla="*/ 269234 w 4723455"/>
              <a:gd name="connsiteY0" fmla="*/ 0 h 759047"/>
              <a:gd name="connsiteX1" fmla="*/ 4454221 w 4723455"/>
              <a:gd name="connsiteY1" fmla="*/ 0 h 759047"/>
              <a:gd name="connsiteX2" fmla="*/ 4723455 w 4723455"/>
              <a:gd name="connsiteY2" fmla="*/ 269234 h 759047"/>
              <a:gd name="connsiteX3" fmla="*/ 4723455 w 4723455"/>
              <a:gd name="connsiteY3" fmla="*/ 759047 h 759047"/>
              <a:gd name="connsiteX4" fmla="*/ 4723455 w 4723455"/>
              <a:gd name="connsiteY4" fmla="*/ 759047 h 759047"/>
              <a:gd name="connsiteX5" fmla="*/ 0 w 4723455"/>
              <a:gd name="connsiteY5" fmla="*/ 759047 h 759047"/>
              <a:gd name="connsiteX6" fmla="*/ 0 w 4723455"/>
              <a:gd name="connsiteY6" fmla="*/ 759047 h 759047"/>
              <a:gd name="connsiteX7" fmla="*/ 0 w 4723455"/>
              <a:gd name="connsiteY7" fmla="*/ 269234 h 759047"/>
              <a:gd name="connsiteX8" fmla="*/ 269234 w 4723455"/>
              <a:gd name="connsiteY8" fmla="*/ 0 h 759047"/>
              <a:gd name="connsiteX0" fmla="*/ 269234 w 4857739"/>
              <a:gd name="connsiteY0" fmla="*/ 0 h 759047"/>
              <a:gd name="connsiteX1" fmla="*/ 4454221 w 4857739"/>
              <a:gd name="connsiteY1" fmla="*/ 0 h 759047"/>
              <a:gd name="connsiteX2" fmla="*/ 4723455 w 4857739"/>
              <a:gd name="connsiteY2" fmla="*/ 759047 h 759047"/>
              <a:gd name="connsiteX3" fmla="*/ 4723455 w 4857739"/>
              <a:gd name="connsiteY3" fmla="*/ 759047 h 759047"/>
              <a:gd name="connsiteX4" fmla="*/ 0 w 4857739"/>
              <a:gd name="connsiteY4" fmla="*/ 759047 h 759047"/>
              <a:gd name="connsiteX5" fmla="*/ 0 w 4857739"/>
              <a:gd name="connsiteY5" fmla="*/ 759047 h 759047"/>
              <a:gd name="connsiteX6" fmla="*/ 0 w 4857739"/>
              <a:gd name="connsiteY6" fmla="*/ 269234 h 759047"/>
              <a:gd name="connsiteX7" fmla="*/ 269234 w 4857739"/>
              <a:gd name="connsiteY7" fmla="*/ 0 h 759047"/>
              <a:gd name="connsiteX0" fmla="*/ 269234 w 4857739"/>
              <a:gd name="connsiteY0" fmla="*/ 0 h 759047"/>
              <a:gd name="connsiteX1" fmla="*/ 4454221 w 4857739"/>
              <a:gd name="connsiteY1" fmla="*/ 0 h 759047"/>
              <a:gd name="connsiteX2" fmla="*/ 4723455 w 4857739"/>
              <a:gd name="connsiteY2" fmla="*/ 759047 h 759047"/>
              <a:gd name="connsiteX3" fmla="*/ 4734087 w 4857739"/>
              <a:gd name="connsiteY3" fmla="*/ 737782 h 759047"/>
              <a:gd name="connsiteX4" fmla="*/ 0 w 4857739"/>
              <a:gd name="connsiteY4" fmla="*/ 759047 h 759047"/>
              <a:gd name="connsiteX5" fmla="*/ 0 w 4857739"/>
              <a:gd name="connsiteY5" fmla="*/ 759047 h 759047"/>
              <a:gd name="connsiteX6" fmla="*/ 0 w 4857739"/>
              <a:gd name="connsiteY6" fmla="*/ 269234 h 759047"/>
              <a:gd name="connsiteX7" fmla="*/ 269234 w 4857739"/>
              <a:gd name="connsiteY7" fmla="*/ 0 h 759047"/>
              <a:gd name="connsiteX0" fmla="*/ 269234 w 4835459"/>
              <a:gd name="connsiteY0" fmla="*/ 0 h 759047"/>
              <a:gd name="connsiteX1" fmla="*/ 4454221 w 4835459"/>
              <a:gd name="connsiteY1" fmla="*/ 0 h 759047"/>
              <a:gd name="connsiteX2" fmla="*/ 4723455 w 4835459"/>
              <a:gd name="connsiteY2" fmla="*/ 759047 h 759047"/>
              <a:gd name="connsiteX3" fmla="*/ 4734087 w 4835459"/>
              <a:gd name="connsiteY3" fmla="*/ 737782 h 759047"/>
              <a:gd name="connsiteX4" fmla="*/ 0 w 4835459"/>
              <a:gd name="connsiteY4" fmla="*/ 759047 h 759047"/>
              <a:gd name="connsiteX5" fmla="*/ 0 w 4835459"/>
              <a:gd name="connsiteY5" fmla="*/ 759047 h 759047"/>
              <a:gd name="connsiteX6" fmla="*/ 0 w 4835459"/>
              <a:gd name="connsiteY6" fmla="*/ 269234 h 759047"/>
              <a:gd name="connsiteX7" fmla="*/ 269234 w 4835459"/>
              <a:gd name="connsiteY7" fmla="*/ 0 h 759047"/>
              <a:gd name="connsiteX0" fmla="*/ 269234 w 4767203"/>
              <a:gd name="connsiteY0" fmla="*/ 21265 h 780312"/>
              <a:gd name="connsiteX1" fmla="*/ 4326631 w 4767203"/>
              <a:gd name="connsiteY1" fmla="*/ 0 h 780312"/>
              <a:gd name="connsiteX2" fmla="*/ 4723455 w 4767203"/>
              <a:gd name="connsiteY2" fmla="*/ 780312 h 780312"/>
              <a:gd name="connsiteX3" fmla="*/ 4734087 w 4767203"/>
              <a:gd name="connsiteY3" fmla="*/ 759047 h 780312"/>
              <a:gd name="connsiteX4" fmla="*/ 0 w 4767203"/>
              <a:gd name="connsiteY4" fmla="*/ 780312 h 780312"/>
              <a:gd name="connsiteX5" fmla="*/ 0 w 4767203"/>
              <a:gd name="connsiteY5" fmla="*/ 780312 h 780312"/>
              <a:gd name="connsiteX6" fmla="*/ 0 w 4767203"/>
              <a:gd name="connsiteY6" fmla="*/ 290499 h 780312"/>
              <a:gd name="connsiteX7" fmla="*/ 269234 w 4767203"/>
              <a:gd name="connsiteY7" fmla="*/ 21265 h 780312"/>
              <a:gd name="connsiteX0" fmla="*/ 269234 w 4740511"/>
              <a:gd name="connsiteY0" fmla="*/ 0 h 759047"/>
              <a:gd name="connsiteX1" fmla="*/ 4262836 w 4740511"/>
              <a:gd name="connsiteY1" fmla="*/ 10633 h 759047"/>
              <a:gd name="connsiteX2" fmla="*/ 4723455 w 4740511"/>
              <a:gd name="connsiteY2" fmla="*/ 759047 h 759047"/>
              <a:gd name="connsiteX3" fmla="*/ 4734087 w 4740511"/>
              <a:gd name="connsiteY3" fmla="*/ 737782 h 759047"/>
              <a:gd name="connsiteX4" fmla="*/ 0 w 4740511"/>
              <a:gd name="connsiteY4" fmla="*/ 759047 h 759047"/>
              <a:gd name="connsiteX5" fmla="*/ 0 w 4740511"/>
              <a:gd name="connsiteY5" fmla="*/ 759047 h 759047"/>
              <a:gd name="connsiteX6" fmla="*/ 0 w 4740511"/>
              <a:gd name="connsiteY6" fmla="*/ 269234 h 759047"/>
              <a:gd name="connsiteX7" fmla="*/ 269234 w 4740511"/>
              <a:gd name="connsiteY7" fmla="*/ 0 h 759047"/>
              <a:gd name="connsiteX0" fmla="*/ 269234 w 4740511"/>
              <a:gd name="connsiteY0" fmla="*/ 0 h 759047"/>
              <a:gd name="connsiteX1" fmla="*/ 4262836 w 4740511"/>
              <a:gd name="connsiteY1" fmla="*/ 10633 h 759047"/>
              <a:gd name="connsiteX2" fmla="*/ 4723455 w 4740511"/>
              <a:gd name="connsiteY2" fmla="*/ 759047 h 759047"/>
              <a:gd name="connsiteX3" fmla="*/ 4670292 w 4740511"/>
              <a:gd name="connsiteY3" fmla="*/ 759047 h 759047"/>
              <a:gd name="connsiteX4" fmla="*/ 0 w 4740511"/>
              <a:gd name="connsiteY4" fmla="*/ 759047 h 759047"/>
              <a:gd name="connsiteX5" fmla="*/ 0 w 4740511"/>
              <a:gd name="connsiteY5" fmla="*/ 759047 h 759047"/>
              <a:gd name="connsiteX6" fmla="*/ 0 w 4740511"/>
              <a:gd name="connsiteY6" fmla="*/ 269234 h 759047"/>
              <a:gd name="connsiteX7" fmla="*/ 269234 w 4740511"/>
              <a:gd name="connsiteY7" fmla="*/ 0 h 759047"/>
              <a:gd name="connsiteX0" fmla="*/ 269234 w 4733051"/>
              <a:gd name="connsiteY0" fmla="*/ 31897 h 790944"/>
              <a:gd name="connsiteX1" fmla="*/ 4241571 w 4733051"/>
              <a:gd name="connsiteY1" fmla="*/ 0 h 790944"/>
              <a:gd name="connsiteX2" fmla="*/ 4723455 w 4733051"/>
              <a:gd name="connsiteY2" fmla="*/ 790944 h 790944"/>
              <a:gd name="connsiteX3" fmla="*/ 4670292 w 4733051"/>
              <a:gd name="connsiteY3" fmla="*/ 790944 h 790944"/>
              <a:gd name="connsiteX4" fmla="*/ 0 w 4733051"/>
              <a:gd name="connsiteY4" fmla="*/ 790944 h 790944"/>
              <a:gd name="connsiteX5" fmla="*/ 0 w 4733051"/>
              <a:gd name="connsiteY5" fmla="*/ 790944 h 790944"/>
              <a:gd name="connsiteX6" fmla="*/ 0 w 4733051"/>
              <a:gd name="connsiteY6" fmla="*/ 301131 h 790944"/>
              <a:gd name="connsiteX7" fmla="*/ 269234 w 4733051"/>
              <a:gd name="connsiteY7" fmla="*/ 31897 h 790944"/>
              <a:gd name="connsiteX0" fmla="*/ 269234 w 4723455"/>
              <a:gd name="connsiteY0" fmla="*/ 31897 h 790944"/>
              <a:gd name="connsiteX1" fmla="*/ 4241571 w 4723455"/>
              <a:gd name="connsiteY1" fmla="*/ 0 h 790944"/>
              <a:gd name="connsiteX2" fmla="*/ 4723455 w 4723455"/>
              <a:gd name="connsiteY2" fmla="*/ 790944 h 790944"/>
              <a:gd name="connsiteX3" fmla="*/ 4670292 w 4723455"/>
              <a:gd name="connsiteY3" fmla="*/ 790944 h 790944"/>
              <a:gd name="connsiteX4" fmla="*/ 0 w 4723455"/>
              <a:gd name="connsiteY4" fmla="*/ 790944 h 790944"/>
              <a:gd name="connsiteX5" fmla="*/ 0 w 4723455"/>
              <a:gd name="connsiteY5" fmla="*/ 790944 h 790944"/>
              <a:gd name="connsiteX6" fmla="*/ 0 w 4723455"/>
              <a:gd name="connsiteY6" fmla="*/ 301131 h 790944"/>
              <a:gd name="connsiteX7" fmla="*/ 269234 w 4723455"/>
              <a:gd name="connsiteY7" fmla="*/ 31897 h 790944"/>
              <a:gd name="connsiteX0" fmla="*/ 269234 w 4734088"/>
              <a:gd name="connsiteY0" fmla="*/ 31897 h 790947"/>
              <a:gd name="connsiteX1" fmla="*/ 4241571 w 4734088"/>
              <a:gd name="connsiteY1" fmla="*/ 0 h 790947"/>
              <a:gd name="connsiteX2" fmla="*/ 4723455 w 4734088"/>
              <a:gd name="connsiteY2" fmla="*/ 790944 h 790947"/>
              <a:gd name="connsiteX3" fmla="*/ 4734088 w 4734088"/>
              <a:gd name="connsiteY3" fmla="*/ 790947 h 790947"/>
              <a:gd name="connsiteX4" fmla="*/ 0 w 4734088"/>
              <a:gd name="connsiteY4" fmla="*/ 790944 h 790947"/>
              <a:gd name="connsiteX5" fmla="*/ 0 w 4734088"/>
              <a:gd name="connsiteY5" fmla="*/ 790944 h 790947"/>
              <a:gd name="connsiteX6" fmla="*/ 0 w 4734088"/>
              <a:gd name="connsiteY6" fmla="*/ 301131 h 790947"/>
              <a:gd name="connsiteX7" fmla="*/ 269234 w 4734088"/>
              <a:gd name="connsiteY7" fmla="*/ 31897 h 790947"/>
              <a:gd name="connsiteX0" fmla="*/ 269234 w 4734088"/>
              <a:gd name="connsiteY0" fmla="*/ 42531 h 801581"/>
              <a:gd name="connsiteX1" fmla="*/ 4167143 w 4734088"/>
              <a:gd name="connsiteY1" fmla="*/ 0 h 801581"/>
              <a:gd name="connsiteX2" fmla="*/ 4723455 w 4734088"/>
              <a:gd name="connsiteY2" fmla="*/ 801578 h 801581"/>
              <a:gd name="connsiteX3" fmla="*/ 4734088 w 4734088"/>
              <a:gd name="connsiteY3" fmla="*/ 801581 h 801581"/>
              <a:gd name="connsiteX4" fmla="*/ 0 w 4734088"/>
              <a:gd name="connsiteY4" fmla="*/ 801578 h 801581"/>
              <a:gd name="connsiteX5" fmla="*/ 0 w 4734088"/>
              <a:gd name="connsiteY5" fmla="*/ 801578 h 801581"/>
              <a:gd name="connsiteX6" fmla="*/ 0 w 4734088"/>
              <a:gd name="connsiteY6" fmla="*/ 311765 h 801581"/>
              <a:gd name="connsiteX7" fmla="*/ 269234 w 4734088"/>
              <a:gd name="connsiteY7" fmla="*/ 42531 h 801581"/>
              <a:gd name="connsiteX0" fmla="*/ 269234 w 4734671"/>
              <a:gd name="connsiteY0" fmla="*/ 42531 h 801581"/>
              <a:gd name="connsiteX1" fmla="*/ 4167143 w 4734671"/>
              <a:gd name="connsiteY1" fmla="*/ 0 h 801581"/>
              <a:gd name="connsiteX2" fmla="*/ 4723455 w 4734671"/>
              <a:gd name="connsiteY2" fmla="*/ 801578 h 801581"/>
              <a:gd name="connsiteX3" fmla="*/ 4734088 w 4734671"/>
              <a:gd name="connsiteY3" fmla="*/ 801581 h 801581"/>
              <a:gd name="connsiteX4" fmla="*/ 0 w 4734671"/>
              <a:gd name="connsiteY4" fmla="*/ 801578 h 801581"/>
              <a:gd name="connsiteX5" fmla="*/ 0 w 4734671"/>
              <a:gd name="connsiteY5" fmla="*/ 801578 h 801581"/>
              <a:gd name="connsiteX6" fmla="*/ 0 w 4734671"/>
              <a:gd name="connsiteY6" fmla="*/ 311765 h 801581"/>
              <a:gd name="connsiteX7" fmla="*/ 269234 w 4734671"/>
              <a:gd name="connsiteY7" fmla="*/ 42531 h 801581"/>
              <a:gd name="connsiteX0" fmla="*/ 269234 w 4734088"/>
              <a:gd name="connsiteY0" fmla="*/ 42532 h 801582"/>
              <a:gd name="connsiteX1" fmla="*/ 4167143 w 4734088"/>
              <a:gd name="connsiteY1" fmla="*/ 1 h 801582"/>
              <a:gd name="connsiteX2" fmla="*/ 4723455 w 4734088"/>
              <a:gd name="connsiteY2" fmla="*/ 801579 h 801582"/>
              <a:gd name="connsiteX3" fmla="*/ 4734088 w 4734088"/>
              <a:gd name="connsiteY3" fmla="*/ 801582 h 801582"/>
              <a:gd name="connsiteX4" fmla="*/ 0 w 4734088"/>
              <a:gd name="connsiteY4" fmla="*/ 801579 h 801582"/>
              <a:gd name="connsiteX5" fmla="*/ 0 w 4734088"/>
              <a:gd name="connsiteY5" fmla="*/ 801579 h 801582"/>
              <a:gd name="connsiteX6" fmla="*/ 0 w 4734088"/>
              <a:gd name="connsiteY6" fmla="*/ 311766 h 801582"/>
              <a:gd name="connsiteX7" fmla="*/ 269234 w 4734088"/>
              <a:gd name="connsiteY7" fmla="*/ 42532 h 80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4088" h="801582">
                <a:moveTo>
                  <a:pt x="269234" y="42532"/>
                </a:moveTo>
                <a:lnTo>
                  <a:pt x="4167143" y="1"/>
                </a:lnTo>
                <a:cubicBezTo>
                  <a:pt x="4824452" y="-1082"/>
                  <a:pt x="4678583" y="675071"/>
                  <a:pt x="4723455" y="801579"/>
                </a:cubicBezTo>
                <a:lnTo>
                  <a:pt x="4734088" y="801582"/>
                </a:lnTo>
                <a:lnTo>
                  <a:pt x="0" y="801579"/>
                </a:lnTo>
                <a:lnTo>
                  <a:pt x="0" y="801579"/>
                </a:lnTo>
                <a:lnTo>
                  <a:pt x="0" y="311766"/>
                </a:lnTo>
                <a:cubicBezTo>
                  <a:pt x="0" y="163072"/>
                  <a:pt x="120540" y="42532"/>
                  <a:pt x="269234" y="42532"/>
                </a:cubicBezTo>
                <a:close/>
              </a:path>
            </a:pathLst>
          </a:custGeom>
          <a:gradFill>
            <a:gsLst>
              <a:gs pos="0">
                <a:srgbClr val="95F5B0"/>
              </a:gs>
              <a:gs pos="49000">
                <a:schemeClr val="bg1">
                  <a:lumMod val="85000"/>
                </a:schemeClr>
              </a:gs>
              <a:gs pos="100000">
                <a:srgbClr val="88F4A7"/>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36D33336-7C71-42FE-BEE5-DC52D3364C9B}"/>
              </a:ext>
            </a:extLst>
          </p:cNvPr>
          <p:cNvSpPr txBox="1"/>
          <p:nvPr/>
        </p:nvSpPr>
        <p:spPr>
          <a:xfrm>
            <a:off x="5330645" y="1342199"/>
            <a:ext cx="1829375" cy="707886"/>
          </a:xfrm>
          <a:prstGeom prst="rect">
            <a:avLst/>
          </a:prstGeom>
          <a:noFill/>
        </p:spPr>
        <p:txBody>
          <a:bodyPr wrap="square" rtlCol="0">
            <a:spAutoFit/>
          </a:bodyPr>
          <a:lstStyle/>
          <a:p>
            <a:r>
              <a:rPr lang="en-US" sz="4000" b="1" dirty="0">
                <a:solidFill>
                  <a:srgbClr val="3F1EA8"/>
                </a:solidFill>
                <a:latin typeface="Century Gothic" panose="020B0502020202020204" pitchFamily="34" charset="0"/>
              </a:rPr>
              <a:t>02</a:t>
            </a:r>
            <a:endParaRPr lang="en-US" b="1" dirty="0">
              <a:solidFill>
                <a:srgbClr val="3F1EA8"/>
              </a:solidFill>
              <a:latin typeface="Century Gothic" panose="020B0502020202020204" pitchFamily="34" charset="0"/>
            </a:endParaRPr>
          </a:p>
        </p:txBody>
      </p:sp>
      <p:sp>
        <p:nvSpPr>
          <p:cNvPr id="18" name="Rectangle: Top Corners Rounded 15">
            <a:extLst>
              <a:ext uri="{FF2B5EF4-FFF2-40B4-BE49-F238E27FC236}">
                <a16:creationId xmlns:a16="http://schemas.microsoft.com/office/drawing/2014/main" id="{CF5EA106-BEC2-4E0B-8AB2-E8511A3A4885}"/>
              </a:ext>
            </a:extLst>
          </p:cNvPr>
          <p:cNvSpPr/>
          <p:nvPr/>
        </p:nvSpPr>
        <p:spPr>
          <a:xfrm rot="16200000">
            <a:off x="9437654" y="3077845"/>
            <a:ext cx="4644547" cy="1241038"/>
          </a:xfrm>
          <a:custGeom>
            <a:avLst/>
            <a:gdLst>
              <a:gd name="connsiteX0" fmla="*/ 269234 w 4723455"/>
              <a:gd name="connsiteY0" fmla="*/ 0 h 759047"/>
              <a:gd name="connsiteX1" fmla="*/ 4454221 w 4723455"/>
              <a:gd name="connsiteY1" fmla="*/ 0 h 759047"/>
              <a:gd name="connsiteX2" fmla="*/ 4723455 w 4723455"/>
              <a:gd name="connsiteY2" fmla="*/ 269234 h 759047"/>
              <a:gd name="connsiteX3" fmla="*/ 4723455 w 4723455"/>
              <a:gd name="connsiteY3" fmla="*/ 759047 h 759047"/>
              <a:gd name="connsiteX4" fmla="*/ 4723455 w 4723455"/>
              <a:gd name="connsiteY4" fmla="*/ 759047 h 759047"/>
              <a:gd name="connsiteX5" fmla="*/ 0 w 4723455"/>
              <a:gd name="connsiteY5" fmla="*/ 759047 h 759047"/>
              <a:gd name="connsiteX6" fmla="*/ 0 w 4723455"/>
              <a:gd name="connsiteY6" fmla="*/ 759047 h 759047"/>
              <a:gd name="connsiteX7" fmla="*/ 0 w 4723455"/>
              <a:gd name="connsiteY7" fmla="*/ 269234 h 759047"/>
              <a:gd name="connsiteX8" fmla="*/ 269234 w 4723455"/>
              <a:gd name="connsiteY8" fmla="*/ 0 h 759047"/>
              <a:gd name="connsiteX0" fmla="*/ 269234 w 4723455"/>
              <a:gd name="connsiteY0" fmla="*/ 0 h 759047"/>
              <a:gd name="connsiteX1" fmla="*/ 4454221 w 4723455"/>
              <a:gd name="connsiteY1" fmla="*/ 0 h 759047"/>
              <a:gd name="connsiteX2" fmla="*/ 4723455 w 4723455"/>
              <a:gd name="connsiteY2" fmla="*/ 269234 h 759047"/>
              <a:gd name="connsiteX3" fmla="*/ 4723455 w 4723455"/>
              <a:gd name="connsiteY3" fmla="*/ 759047 h 759047"/>
              <a:gd name="connsiteX4" fmla="*/ 4723455 w 4723455"/>
              <a:gd name="connsiteY4" fmla="*/ 759047 h 759047"/>
              <a:gd name="connsiteX5" fmla="*/ 0 w 4723455"/>
              <a:gd name="connsiteY5" fmla="*/ 759047 h 759047"/>
              <a:gd name="connsiteX6" fmla="*/ 0 w 4723455"/>
              <a:gd name="connsiteY6" fmla="*/ 759047 h 759047"/>
              <a:gd name="connsiteX7" fmla="*/ 0 w 4723455"/>
              <a:gd name="connsiteY7" fmla="*/ 269234 h 759047"/>
              <a:gd name="connsiteX8" fmla="*/ 269234 w 4723455"/>
              <a:gd name="connsiteY8" fmla="*/ 0 h 759047"/>
              <a:gd name="connsiteX0" fmla="*/ 269234 w 4857739"/>
              <a:gd name="connsiteY0" fmla="*/ 0 h 759047"/>
              <a:gd name="connsiteX1" fmla="*/ 4454221 w 4857739"/>
              <a:gd name="connsiteY1" fmla="*/ 0 h 759047"/>
              <a:gd name="connsiteX2" fmla="*/ 4723455 w 4857739"/>
              <a:gd name="connsiteY2" fmla="*/ 759047 h 759047"/>
              <a:gd name="connsiteX3" fmla="*/ 4723455 w 4857739"/>
              <a:gd name="connsiteY3" fmla="*/ 759047 h 759047"/>
              <a:gd name="connsiteX4" fmla="*/ 0 w 4857739"/>
              <a:gd name="connsiteY4" fmla="*/ 759047 h 759047"/>
              <a:gd name="connsiteX5" fmla="*/ 0 w 4857739"/>
              <a:gd name="connsiteY5" fmla="*/ 759047 h 759047"/>
              <a:gd name="connsiteX6" fmla="*/ 0 w 4857739"/>
              <a:gd name="connsiteY6" fmla="*/ 269234 h 759047"/>
              <a:gd name="connsiteX7" fmla="*/ 269234 w 4857739"/>
              <a:gd name="connsiteY7" fmla="*/ 0 h 759047"/>
              <a:gd name="connsiteX0" fmla="*/ 269234 w 4857739"/>
              <a:gd name="connsiteY0" fmla="*/ 0 h 759047"/>
              <a:gd name="connsiteX1" fmla="*/ 4454221 w 4857739"/>
              <a:gd name="connsiteY1" fmla="*/ 0 h 759047"/>
              <a:gd name="connsiteX2" fmla="*/ 4723455 w 4857739"/>
              <a:gd name="connsiteY2" fmla="*/ 759047 h 759047"/>
              <a:gd name="connsiteX3" fmla="*/ 4734087 w 4857739"/>
              <a:gd name="connsiteY3" fmla="*/ 737782 h 759047"/>
              <a:gd name="connsiteX4" fmla="*/ 0 w 4857739"/>
              <a:gd name="connsiteY4" fmla="*/ 759047 h 759047"/>
              <a:gd name="connsiteX5" fmla="*/ 0 w 4857739"/>
              <a:gd name="connsiteY5" fmla="*/ 759047 h 759047"/>
              <a:gd name="connsiteX6" fmla="*/ 0 w 4857739"/>
              <a:gd name="connsiteY6" fmla="*/ 269234 h 759047"/>
              <a:gd name="connsiteX7" fmla="*/ 269234 w 4857739"/>
              <a:gd name="connsiteY7" fmla="*/ 0 h 759047"/>
              <a:gd name="connsiteX0" fmla="*/ 269234 w 4835459"/>
              <a:gd name="connsiteY0" fmla="*/ 0 h 759047"/>
              <a:gd name="connsiteX1" fmla="*/ 4454221 w 4835459"/>
              <a:gd name="connsiteY1" fmla="*/ 0 h 759047"/>
              <a:gd name="connsiteX2" fmla="*/ 4723455 w 4835459"/>
              <a:gd name="connsiteY2" fmla="*/ 759047 h 759047"/>
              <a:gd name="connsiteX3" fmla="*/ 4734087 w 4835459"/>
              <a:gd name="connsiteY3" fmla="*/ 737782 h 759047"/>
              <a:gd name="connsiteX4" fmla="*/ 0 w 4835459"/>
              <a:gd name="connsiteY4" fmla="*/ 759047 h 759047"/>
              <a:gd name="connsiteX5" fmla="*/ 0 w 4835459"/>
              <a:gd name="connsiteY5" fmla="*/ 759047 h 759047"/>
              <a:gd name="connsiteX6" fmla="*/ 0 w 4835459"/>
              <a:gd name="connsiteY6" fmla="*/ 269234 h 759047"/>
              <a:gd name="connsiteX7" fmla="*/ 269234 w 4835459"/>
              <a:gd name="connsiteY7" fmla="*/ 0 h 759047"/>
              <a:gd name="connsiteX0" fmla="*/ 269234 w 4767203"/>
              <a:gd name="connsiteY0" fmla="*/ 21265 h 780312"/>
              <a:gd name="connsiteX1" fmla="*/ 4326631 w 4767203"/>
              <a:gd name="connsiteY1" fmla="*/ 0 h 780312"/>
              <a:gd name="connsiteX2" fmla="*/ 4723455 w 4767203"/>
              <a:gd name="connsiteY2" fmla="*/ 780312 h 780312"/>
              <a:gd name="connsiteX3" fmla="*/ 4734087 w 4767203"/>
              <a:gd name="connsiteY3" fmla="*/ 759047 h 780312"/>
              <a:gd name="connsiteX4" fmla="*/ 0 w 4767203"/>
              <a:gd name="connsiteY4" fmla="*/ 780312 h 780312"/>
              <a:gd name="connsiteX5" fmla="*/ 0 w 4767203"/>
              <a:gd name="connsiteY5" fmla="*/ 780312 h 780312"/>
              <a:gd name="connsiteX6" fmla="*/ 0 w 4767203"/>
              <a:gd name="connsiteY6" fmla="*/ 290499 h 780312"/>
              <a:gd name="connsiteX7" fmla="*/ 269234 w 4767203"/>
              <a:gd name="connsiteY7" fmla="*/ 21265 h 780312"/>
              <a:gd name="connsiteX0" fmla="*/ 269234 w 4740511"/>
              <a:gd name="connsiteY0" fmla="*/ 0 h 759047"/>
              <a:gd name="connsiteX1" fmla="*/ 4262836 w 4740511"/>
              <a:gd name="connsiteY1" fmla="*/ 10633 h 759047"/>
              <a:gd name="connsiteX2" fmla="*/ 4723455 w 4740511"/>
              <a:gd name="connsiteY2" fmla="*/ 759047 h 759047"/>
              <a:gd name="connsiteX3" fmla="*/ 4734087 w 4740511"/>
              <a:gd name="connsiteY3" fmla="*/ 737782 h 759047"/>
              <a:gd name="connsiteX4" fmla="*/ 0 w 4740511"/>
              <a:gd name="connsiteY4" fmla="*/ 759047 h 759047"/>
              <a:gd name="connsiteX5" fmla="*/ 0 w 4740511"/>
              <a:gd name="connsiteY5" fmla="*/ 759047 h 759047"/>
              <a:gd name="connsiteX6" fmla="*/ 0 w 4740511"/>
              <a:gd name="connsiteY6" fmla="*/ 269234 h 759047"/>
              <a:gd name="connsiteX7" fmla="*/ 269234 w 4740511"/>
              <a:gd name="connsiteY7" fmla="*/ 0 h 759047"/>
              <a:gd name="connsiteX0" fmla="*/ 269234 w 4740511"/>
              <a:gd name="connsiteY0" fmla="*/ 0 h 759047"/>
              <a:gd name="connsiteX1" fmla="*/ 4262836 w 4740511"/>
              <a:gd name="connsiteY1" fmla="*/ 10633 h 759047"/>
              <a:gd name="connsiteX2" fmla="*/ 4723455 w 4740511"/>
              <a:gd name="connsiteY2" fmla="*/ 759047 h 759047"/>
              <a:gd name="connsiteX3" fmla="*/ 4670292 w 4740511"/>
              <a:gd name="connsiteY3" fmla="*/ 759047 h 759047"/>
              <a:gd name="connsiteX4" fmla="*/ 0 w 4740511"/>
              <a:gd name="connsiteY4" fmla="*/ 759047 h 759047"/>
              <a:gd name="connsiteX5" fmla="*/ 0 w 4740511"/>
              <a:gd name="connsiteY5" fmla="*/ 759047 h 759047"/>
              <a:gd name="connsiteX6" fmla="*/ 0 w 4740511"/>
              <a:gd name="connsiteY6" fmla="*/ 269234 h 759047"/>
              <a:gd name="connsiteX7" fmla="*/ 269234 w 4740511"/>
              <a:gd name="connsiteY7" fmla="*/ 0 h 759047"/>
              <a:gd name="connsiteX0" fmla="*/ 269234 w 4733051"/>
              <a:gd name="connsiteY0" fmla="*/ 31897 h 790944"/>
              <a:gd name="connsiteX1" fmla="*/ 4241571 w 4733051"/>
              <a:gd name="connsiteY1" fmla="*/ 0 h 790944"/>
              <a:gd name="connsiteX2" fmla="*/ 4723455 w 4733051"/>
              <a:gd name="connsiteY2" fmla="*/ 790944 h 790944"/>
              <a:gd name="connsiteX3" fmla="*/ 4670292 w 4733051"/>
              <a:gd name="connsiteY3" fmla="*/ 790944 h 790944"/>
              <a:gd name="connsiteX4" fmla="*/ 0 w 4733051"/>
              <a:gd name="connsiteY4" fmla="*/ 790944 h 790944"/>
              <a:gd name="connsiteX5" fmla="*/ 0 w 4733051"/>
              <a:gd name="connsiteY5" fmla="*/ 790944 h 790944"/>
              <a:gd name="connsiteX6" fmla="*/ 0 w 4733051"/>
              <a:gd name="connsiteY6" fmla="*/ 301131 h 790944"/>
              <a:gd name="connsiteX7" fmla="*/ 269234 w 4733051"/>
              <a:gd name="connsiteY7" fmla="*/ 31897 h 790944"/>
              <a:gd name="connsiteX0" fmla="*/ 269234 w 4723455"/>
              <a:gd name="connsiteY0" fmla="*/ 31897 h 790944"/>
              <a:gd name="connsiteX1" fmla="*/ 4241571 w 4723455"/>
              <a:gd name="connsiteY1" fmla="*/ 0 h 790944"/>
              <a:gd name="connsiteX2" fmla="*/ 4723455 w 4723455"/>
              <a:gd name="connsiteY2" fmla="*/ 790944 h 790944"/>
              <a:gd name="connsiteX3" fmla="*/ 4670292 w 4723455"/>
              <a:gd name="connsiteY3" fmla="*/ 790944 h 790944"/>
              <a:gd name="connsiteX4" fmla="*/ 0 w 4723455"/>
              <a:gd name="connsiteY4" fmla="*/ 790944 h 790944"/>
              <a:gd name="connsiteX5" fmla="*/ 0 w 4723455"/>
              <a:gd name="connsiteY5" fmla="*/ 790944 h 790944"/>
              <a:gd name="connsiteX6" fmla="*/ 0 w 4723455"/>
              <a:gd name="connsiteY6" fmla="*/ 301131 h 790944"/>
              <a:gd name="connsiteX7" fmla="*/ 269234 w 4723455"/>
              <a:gd name="connsiteY7" fmla="*/ 31897 h 790944"/>
              <a:gd name="connsiteX0" fmla="*/ 269234 w 4734088"/>
              <a:gd name="connsiteY0" fmla="*/ 31897 h 790947"/>
              <a:gd name="connsiteX1" fmla="*/ 4241571 w 4734088"/>
              <a:gd name="connsiteY1" fmla="*/ 0 h 790947"/>
              <a:gd name="connsiteX2" fmla="*/ 4723455 w 4734088"/>
              <a:gd name="connsiteY2" fmla="*/ 790944 h 790947"/>
              <a:gd name="connsiteX3" fmla="*/ 4734088 w 4734088"/>
              <a:gd name="connsiteY3" fmla="*/ 790947 h 790947"/>
              <a:gd name="connsiteX4" fmla="*/ 0 w 4734088"/>
              <a:gd name="connsiteY4" fmla="*/ 790944 h 790947"/>
              <a:gd name="connsiteX5" fmla="*/ 0 w 4734088"/>
              <a:gd name="connsiteY5" fmla="*/ 790944 h 790947"/>
              <a:gd name="connsiteX6" fmla="*/ 0 w 4734088"/>
              <a:gd name="connsiteY6" fmla="*/ 301131 h 790947"/>
              <a:gd name="connsiteX7" fmla="*/ 269234 w 4734088"/>
              <a:gd name="connsiteY7" fmla="*/ 31897 h 790947"/>
              <a:gd name="connsiteX0" fmla="*/ 269234 w 4734088"/>
              <a:gd name="connsiteY0" fmla="*/ 42531 h 801581"/>
              <a:gd name="connsiteX1" fmla="*/ 4167143 w 4734088"/>
              <a:gd name="connsiteY1" fmla="*/ 0 h 801581"/>
              <a:gd name="connsiteX2" fmla="*/ 4723455 w 4734088"/>
              <a:gd name="connsiteY2" fmla="*/ 801578 h 801581"/>
              <a:gd name="connsiteX3" fmla="*/ 4734088 w 4734088"/>
              <a:gd name="connsiteY3" fmla="*/ 801581 h 801581"/>
              <a:gd name="connsiteX4" fmla="*/ 0 w 4734088"/>
              <a:gd name="connsiteY4" fmla="*/ 801578 h 801581"/>
              <a:gd name="connsiteX5" fmla="*/ 0 w 4734088"/>
              <a:gd name="connsiteY5" fmla="*/ 801578 h 801581"/>
              <a:gd name="connsiteX6" fmla="*/ 0 w 4734088"/>
              <a:gd name="connsiteY6" fmla="*/ 311765 h 801581"/>
              <a:gd name="connsiteX7" fmla="*/ 269234 w 4734088"/>
              <a:gd name="connsiteY7" fmla="*/ 42531 h 801581"/>
              <a:gd name="connsiteX0" fmla="*/ 269234 w 4734671"/>
              <a:gd name="connsiteY0" fmla="*/ 42531 h 801581"/>
              <a:gd name="connsiteX1" fmla="*/ 4167143 w 4734671"/>
              <a:gd name="connsiteY1" fmla="*/ 0 h 801581"/>
              <a:gd name="connsiteX2" fmla="*/ 4723455 w 4734671"/>
              <a:gd name="connsiteY2" fmla="*/ 801578 h 801581"/>
              <a:gd name="connsiteX3" fmla="*/ 4734088 w 4734671"/>
              <a:gd name="connsiteY3" fmla="*/ 801581 h 801581"/>
              <a:gd name="connsiteX4" fmla="*/ 0 w 4734671"/>
              <a:gd name="connsiteY4" fmla="*/ 801578 h 801581"/>
              <a:gd name="connsiteX5" fmla="*/ 0 w 4734671"/>
              <a:gd name="connsiteY5" fmla="*/ 801578 h 801581"/>
              <a:gd name="connsiteX6" fmla="*/ 0 w 4734671"/>
              <a:gd name="connsiteY6" fmla="*/ 311765 h 801581"/>
              <a:gd name="connsiteX7" fmla="*/ 269234 w 4734671"/>
              <a:gd name="connsiteY7" fmla="*/ 42531 h 801581"/>
              <a:gd name="connsiteX0" fmla="*/ 269234 w 4734088"/>
              <a:gd name="connsiteY0" fmla="*/ 42532 h 801582"/>
              <a:gd name="connsiteX1" fmla="*/ 4167143 w 4734088"/>
              <a:gd name="connsiteY1" fmla="*/ 1 h 801582"/>
              <a:gd name="connsiteX2" fmla="*/ 4723455 w 4734088"/>
              <a:gd name="connsiteY2" fmla="*/ 801579 h 801582"/>
              <a:gd name="connsiteX3" fmla="*/ 4734088 w 4734088"/>
              <a:gd name="connsiteY3" fmla="*/ 801582 h 801582"/>
              <a:gd name="connsiteX4" fmla="*/ 0 w 4734088"/>
              <a:gd name="connsiteY4" fmla="*/ 801579 h 801582"/>
              <a:gd name="connsiteX5" fmla="*/ 0 w 4734088"/>
              <a:gd name="connsiteY5" fmla="*/ 801579 h 801582"/>
              <a:gd name="connsiteX6" fmla="*/ 0 w 4734088"/>
              <a:gd name="connsiteY6" fmla="*/ 311766 h 801582"/>
              <a:gd name="connsiteX7" fmla="*/ 269234 w 4734088"/>
              <a:gd name="connsiteY7" fmla="*/ 42532 h 80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4088" h="801582">
                <a:moveTo>
                  <a:pt x="269234" y="42532"/>
                </a:moveTo>
                <a:lnTo>
                  <a:pt x="4167143" y="1"/>
                </a:lnTo>
                <a:cubicBezTo>
                  <a:pt x="4824452" y="-1082"/>
                  <a:pt x="4678583" y="675071"/>
                  <a:pt x="4723455" y="801579"/>
                </a:cubicBezTo>
                <a:lnTo>
                  <a:pt x="4734088" y="801582"/>
                </a:lnTo>
                <a:lnTo>
                  <a:pt x="0" y="801579"/>
                </a:lnTo>
                <a:lnTo>
                  <a:pt x="0" y="801579"/>
                </a:lnTo>
                <a:lnTo>
                  <a:pt x="0" y="311766"/>
                </a:lnTo>
                <a:cubicBezTo>
                  <a:pt x="0" y="163072"/>
                  <a:pt x="120540" y="42532"/>
                  <a:pt x="269234" y="42532"/>
                </a:cubicBezTo>
                <a:close/>
              </a:path>
            </a:pathLst>
          </a:custGeom>
          <a:solidFill>
            <a:schemeClr val="tx1">
              <a:alpha val="38000"/>
            </a:schemeClr>
          </a:solidFill>
          <a:ln>
            <a:noFill/>
          </a:ln>
          <a:effectLst>
            <a:softEdge rad="241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Top Corners Rounded 15">
            <a:extLst>
              <a:ext uri="{FF2B5EF4-FFF2-40B4-BE49-F238E27FC236}">
                <a16:creationId xmlns:a16="http://schemas.microsoft.com/office/drawing/2014/main" id="{A406BF71-A957-4CDD-9514-30E468D9C6BC}"/>
              </a:ext>
            </a:extLst>
          </p:cNvPr>
          <p:cNvSpPr/>
          <p:nvPr/>
        </p:nvSpPr>
        <p:spPr>
          <a:xfrm rot="16200000">
            <a:off x="9448961" y="2968947"/>
            <a:ext cx="4734088" cy="751991"/>
          </a:xfrm>
          <a:custGeom>
            <a:avLst/>
            <a:gdLst>
              <a:gd name="connsiteX0" fmla="*/ 269234 w 4723455"/>
              <a:gd name="connsiteY0" fmla="*/ 0 h 759047"/>
              <a:gd name="connsiteX1" fmla="*/ 4454221 w 4723455"/>
              <a:gd name="connsiteY1" fmla="*/ 0 h 759047"/>
              <a:gd name="connsiteX2" fmla="*/ 4723455 w 4723455"/>
              <a:gd name="connsiteY2" fmla="*/ 269234 h 759047"/>
              <a:gd name="connsiteX3" fmla="*/ 4723455 w 4723455"/>
              <a:gd name="connsiteY3" fmla="*/ 759047 h 759047"/>
              <a:gd name="connsiteX4" fmla="*/ 4723455 w 4723455"/>
              <a:gd name="connsiteY4" fmla="*/ 759047 h 759047"/>
              <a:gd name="connsiteX5" fmla="*/ 0 w 4723455"/>
              <a:gd name="connsiteY5" fmla="*/ 759047 h 759047"/>
              <a:gd name="connsiteX6" fmla="*/ 0 w 4723455"/>
              <a:gd name="connsiteY6" fmla="*/ 759047 h 759047"/>
              <a:gd name="connsiteX7" fmla="*/ 0 w 4723455"/>
              <a:gd name="connsiteY7" fmla="*/ 269234 h 759047"/>
              <a:gd name="connsiteX8" fmla="*/ 269234 w 4723455"/>
              <a:gd name="connsiteY8" fmla="*/ 0 h 759047"/>
              <a:gd name="connsiteX0" fmla="*/ 269234 w 4723455"/>
              <a:gd name="connsiteY0" fmla="*/ 0 h 759047"/>
              <a:gd name="connsiteX1" fmla="*/ 4454221 w 4723455"/>
              <a:gd name="connsiteY1" fmla="*/ 0 h 759047"/>
              <a:gd name="connsiteX2" fmla="*/ 4723455 w 4723455"/>
              <a:gd name="connsiteY2" fmla="*/ 269234 h 759047"/>
              <a:gd name="connsiteX3" fmla="*/ 4723455 w 4723455"/>
              <a:gd name="connsiteY3" fmla="*/ 759047 h 759047"/>
              <a:gd name="connsiteX4" fmla="*/ 4723455 w 4723455"/>
              <a:gd name="connsiteY4" fmla="*/ 759047 h 759047"/>
              <a:gd name="connsiteX5" fmla="*/ 0 w 4723455"/>
              <a:gd name="connsiteY5" fmla="*/ 759047 h 759047"/>
              <a:gd name="connsiteX6" fmla="*/ 0 w 4723455"/>
              <a:gd name="connsiteY6" fmla="*/ 759047 h 759047"/>
              <a:gd name="connsiteX7" fmla="*/ 0 w 4723455"/>
              <a:gd name="connsiteY7" fmla="*/ 269234 h 759047"/>
              <a:gd name="connsiteX8" fmla="*/ 269234 w 4723455"/>
              <a:gd name="connsiteY8" fmla="*/ 0 h 759047"/>
              <a:gd name="connsiteX0" fmla="*/ 269234 w 4857739"/>
              <a:gd name="connsiteY0" fmla="*/ 0 h 759047"/>
              <a:gd name="connsiteX1" fmla="*/ 4454221 w 4857739"/>
              <a:gd name="connsiteY1" fmla="*/ 0 h 759047"/>
              <a:gd name="connsiteX2" fmla="*/ 4723455 w 4857739"/>
              <a:gd name="connsiteY2" fmla="*/ 759047 h 759047"/>
              <a:gd name="connsiteX3" fmla="*/ 4723455 w 4857739"/>
              <a:gd name="connsiteY3" fmla="*/ 759047 h 759047"/>
              <a:gd name="connsiteX4" fmla="*/ 0 w 4857739"/>
              <a:gd name="connsiteY4" fmla="*/ 759047 h 759047"/>
              <a:gd name="connsiteX5" fmla="*/ 0 w 4857739"/>
              <a:gd name="connsiteY5" fmla="*/ 759047 h 759047"/>
              <a:gd name="connsiteX6" fmla="*/ 0 w 4857739"/>
              <a:gd name="connsiteY6" fmla="*/ 269234 h 759047"/>
              <a:gd name="connsiteX7" fmla="*/ 269234 w 4857739"/>
              <a:gd name="connsiteY7" fmla="*/ 0 h 759047"/>
              <a:gd name="connsiteX0" fmla="*/ 269234 w 4857739"/>
              <a:gd name="connsiteY0" fmla="*/ 0 h 759047"/>
              <a:gd name="connsiteX1" fmla="*/ 4454221 w 4857739"/>
              <a:gd name="connsiteY1" fmla="*/ 0 h 759047"/>
              <a:gd name="connsiteX2" fmla="*/ 4723455 w 4857739"/>
              <a:gd name="connsiteY2" fmla="*/ 759047 h 759047"/>
              <a:gd name="connsiteX3" fmla="*/ 4734087 w 4857739"/>
              <a:gd name="connsiteY3" fmla="*/ 737782 h 759047"/>
              <a:gd name="connsiteX4" fmla="*/ 0 w 4857739"/>
              <a:gd name="connsiteY4" fmla="*/ 759047 h 759047"/>
              <a:gd name="connsiteX5" fmla="*/ 0 w 4857739"/>
              <a:gd name="connsiteY5" fmla="*/ 759047 h 759047"/>
              <a:gd name="connsiteX6" fmla="*/ 0 w 4857739"/>
              <a:gd name="connsiteY6" fmla="*/ 269234 h 759047"/>
              <a:gd name="connsiteX7" fmla="*/ 269234 w 4857739"/>
              <a:gd name="connsiteY7" fmla="*/ 0 h 759047"/>
              <a:gd name="connsiteX0" fmla="*/ 269234 w 4835459"/>
              <a:gd name="connsiteY0" fmla="*/ 0 h 759047"/>
              <a:gd name="connsiteX1" fmla="*/ 4454221 w 4835459"/>
              <a:gd name="connsiteY1" fmla="*/ 0 h 759047"/>
              <a:gd name="connsiteX2" fmla="*/ 4723455 w 4835459"/>
              <a:gd name="connsiteY2" fmla="*/ 759047 h 759047"/>
              <a:gd name="connsiteX3" fmla="*/ 4734087 w 4835459"/>
              <a:gd name="connsiteY3" fmla="*/ 737782 h 759047"/>
              <a:gd name="connsiteX4" fmla="*/ 0 w 4835459"/>
              <a:gd name="connsiteY4" fmla="*/ 759047 h 759047"/>
              <a:gd name="connsiteX5" fmla="*/ 0 w 4835459"/>
              <a:gd name="connsiteY5" fmla="*/ 759047 h 759047"/>
              <a:gd name="connsiteX6" fmla="*/ 0 w 4835459"/>
              <a:gd name="connsiteY6" fmla="*/ 269234 h 759047"/>
              <a:gd name="connsiteX7" fmla="*/ 269234 w 4835459"/>
              <a:gd name="connsiteY7" fmla="*/ 0 h 759047"/>
              <a:gd name="connsiteX0" fmla="*/ 269234 w 4767203"/>
              <a:gd name="connsiteY0" fmla="*/ 21265 h 780312"/>
              <a:gd name="connsiteX1" fmla="*/ 4326631 w 4767203"/>
              <a:gd name="connsiteY1" fmla="*/ 0 h 780312"/>
              <a:gd name="connsiteX2" fmla="*/ 4723455 w 4767203"/>
              <a:gd name="connsiteY2" fmla="*/ 780312 h 780312"/>
              <a:gd name="connsiteX3" fmla="*/ 4734087 w 4767203"/>
              <a:gd name="connsiteY3" fmla="*/ 759047 h 780312"/>
              <a:gd name="connsiteX4" fmla="*/ 0 w 4767203"/>
              <a:gd name="connsiteY4" fmla="*/ 780312 h 780312"/>
              <a:gd name="connsiteX5" fmla="*/ 0 w 4767203"/>
              <a:gd name="connsiteY5" fmla="*/ 780312 h 780312"/>
              <a:gd name="connsiteX6" fmla="*/ 0 w 4767203"/>
              <a:gd name="connsiteY6" fmla="*/ 290499 h 780312"/>
              <a:gd name="connsiteX7" fmla="*/ 269234 w 4767203"/>
              <a:gd name="connsiteY7" fmla="*/ 21265 h 780312"/>
              <a:gd name="connsiteX0" fmla="*/ 269234 w 4740511"/>
              <a:gd name="connsiteY0" fmla="*/ 0 h 759047"/>
              <a:gd name="connsiteX1" fmla="*/ 4262836 w 4740511"/>
              <a:gd name="connsiteY1" fmla="*/ 10633 h 759047"/>
              <a:gd name="connsiteX2" fmla="*/ 4723455 w 4740511"/>
              <a:gd name="connsiteY2" fmla="*/ 759047 h 759047"/>
              <a:gd name="connsiteX3" fmla="*/ 4734087 w 4740511"/>
              <a:gd name="connsiteY3" fmla="*/ 737782 h 759047"/>
              <a:gd name="connsiteX4" fmla="*/ 0 w 4740511"/>
              <a:gd name="connsiteY4" fmla="*/ 759047 h 759047"/>
              <a:gd name="connsiteX5" fmla="*/ 0 w 4740511"/>
              <a:gd name="connsiteY5" fmla="*/ 759047 h 759047"/>
              <a:gd name="connsiteX6" fmla="*/ 0 w 4740511"/>
              <a:gd name="connsiteY6" fmla="*/ 269234 h 759047"/>
              <a:gd name="connsiteX7" fmla="*/ 269234 w 4740511"/>
              <a:gd name="connsiteY7" fmla="*/ 0 h 759047"/>
              <a:gd name="connsiteX0" fmla="*/ 269234 w 4740511"/>
              <a:gd name="connsiteY0" fmla="*/ 0 h 759047"/>
              <a:gd name="connsiteX1" fmla="*/ 4262836 w 4740511"/>
              <a:gd name="connsiteY1" fmla="*/ 10633 h 759047"/>
              <a:gd name="connsiteX2" fmla="*/ 4723455 w 4740511"/>
              <a:gd name="connsiteY2" fmla="*/ 759047 h 759047"/>
              <a:gd name="connsiteX3" fmla="*/ 4670292 w 4740511"/>
              <a:gd name="connsiteY3" fmla="*/ 759047 h 759047"/>
              <a:gd name="connsiteX4" fmla="*/ 0 w 4740511"/>
              <a:gd name="connsiteY4" fmla="*/ 759047 h 759047"/>
              <a:gd name="connsiteX5" fmla="*/ 0 w 4740511"/>
              <a:gd name="connsiteY5" fmla="*/ 759047 h 759047"/>
              <a:gd name="connsiteX6" fmla="*/ 0 w 4740511"/>
              <a:gd name="connsiteY6" fmla="*/ 269234 h 759047"/>
              <a:gd name="connsiteX7" fmla="*/ 269234 w 4740511"/>
              <a:gd name="connsiteY7" fmla="*/ 0 h 759047"/>
              <a:gd name="connsiteX0" fmla="*/ 269234 w 4733051"/>
              <a:gd name="connsiteY0" fmla="*/ 31897 h 790944"/>
              <a:gd name="connsiteX1" fmla="*/ 4241571 w 4733051"/>
              <a:gd name="connsiteY1" fmla="*/ 0 h 790944"/>
              <a:gd name="connsiteX2" fmla="*/ 4723455 w 4733051"/>
              <a:gd name="connsiteY2" fmla="*/ 790944 h 790944"/>
              <a:gd name="connsiteX3" fmla="*/ 4670292 w 4733051"/>
              <a:gd name="connsiteY3" fmla="*/ 790944 h 790944"/>
              <a:gd name="connsiteX4" fmla="*/ 0 w 4733051"/>
              <a:gd name="connsiteY4" fmla="*/ 790944 h 790944"/>
              <a:gd name="connsiteX5" fmla="*/ 0 w 4733051"/>
              <a:gd name="connsiteY5" fmla="*/ 790944 h 790944"/>
              <a:gd name="connsiteX6" fmla="*/ 0 w 4733051"/>
              <a:gd name="connsiteY6" fmla="*/ 301131 h 790944"/>
              <a:gd name="connsiteX7" fmla="*/ 269234 w 4733051"/>
              <a:gd name="connsiteY7" fmla="*/ 31897 h 790944"/>
              <a:gd name="connsiteX0" fmla="*/ 269234 w 4723455"/>
              <a:gd name="connsiteY0" fmla="*/ 31897 h 790944"/>
              <a:gd name="connsiteX1" fmla="*/ 4241571 w 4723455"/>
              <a:gd name="connsiteY1" fmla="*/ 0 h 790944"/>
              <a:gd name="connsiteX2" fmla="*/ 4723455 w 4723455"/>
              <a:gd name="connsiteY2" fmla="*/ 790944 h 790944"/>
              <a:gd name="connsiteX3" fmla="*/ 4670292 w 4723455"/>
              <a:gd name="connsiteY3" fmla="*/ 790944 h 790944"/>
              <a:gd name="connsiteX4" fmla="*/ 0 w 4723455"/>
              <a:gd name="connsiteY4" fmla="*/ 790944 h 790944"/>
              <a:gd name="connsiteX5" fmla="*/ 0 w 4723455"/>
              <a:gd name="connsiteY5" fmla="*/ 790944 h 790944"/>
              <a:gd name="connsiteX6" fmla="*/ 0 w 4723455"/>
              <a:gd name="connsiteY6" fmla="*/ 301131 h 790944"/>
              <a:gd name="connsiteX7" fmla="*/ 269234 w 4723455"/>
              <a:gd name="connsiteY7" fmla="*/ 31897 h 790944"/>
              <a:gd name="connsiteX0" fmla="*/ 269234 w 4734088"/>
              <a:gd name="connsiteY0" fmla="*/ 31897 h 790947"/>
              <a:gd name="connsiteX1" fmla="*/ 4241571 w 4734088"/>
              <a:gd name="connsiteY1" fmla="*/ 0 h 790947"/>
              <a:gd name="connsiteX2" fmla="*/ 4723455 w 4734088"/>
              <a:gd name="connsiteY2" fmla="*/ 790944 h 790947"/>
              <a:gd name="connsiteX3" fmla="*/ 4734088 w 4734088"/>
              <a:gd name="connsiteY3" fmla="*/ 790947 h 790947"/>
              <a:gd name="connsiteX4" fmla="*/ 0 w 4734088"/>
              <a:gd name="connsiteY4" fmla="*/ 790944 h 790947"/>
              <a:gd name="connsiteX5" fmla="*/ 0 w 4734088"/>
              <a:gd name="connsiteY5" fmla="*/ 790944 h 790947"/>
              <a:gd name="connsiteX6" fmla="*/ 0 w 4734088"/>
              <a:gd name="connsiteY6" fmla="*/ 301131 h 790947"/>
              <a:gd name="connsiteX7" fmla="*/ 269234 w 4734088"/>
              <a:gd name="connsiteY7" fmla="*/ 31897 h 790947"/>
              <a:gd name="connsiteX0" fmla="*/ 269234 w 4734088"/>
              <a:gd name="connsiteY0" fmla="*/ 42531 h 801581"/>
              <a:gd name="connsiteX1" fmla="*/ 4167143 w 4734088"/>
              <a:gd name="connsiteY1" fmla="*/ 0 h 801581"/>
              <a:gd name="connsiteX2" fmla="*/ 4723455 w 4734088"/>
              <a:gd name="connsiteY2" fmla="*/ 801578 h 801581"/>
              <a:gd name="connsiteX3" fmla="*/ 4734088 w 4734088"/>
              <a:gd name="connsiteY3" fmla="*/ 801581 h 801581"/>
              <a:gd name="connsiteX4" fmla="*/ 0 w 4734088"/>
              <a:gd name="connsiteY4" fmla="*/ 801578 h 801581"/>
              <a:gd name="connsiteX5" fmla="*/ 0 w 4734088"/>
              <a:gd name="connsiteY5" fmla="*/ 801578 h 801581"/>
              <a:gd name="connsiteX6" fmla="*/ 0 w 4734088"/>
              <a:gd name="connsiteY6" fmla="*/ 311765 h 801581"/>
              <a:gd name="connsiteX7" fmla="*/ 269234 w 4734088"/>
              <a:gd name="connsiteY7" fmla="*/ 42531 h 801581"/>
              <a:gd name="connsiteX0" fmla="*/ 269234 w 4734671"/>
              <a:gd name="connsiteY0" fmla="*/ 42531 h 801581"/>
              <a:gd name="connsiteX1" fmla="*/ 4167143 w 4734671"/>
              <a:gd name="connsiteY1" fmla="*/ 0 h 801581"/>
              <a:gd name="connsiteX2" fmla="*/ 4723455 w 4734671"/>
              <a:gd name="connsiteY2" fmla="*/ 801578 h 801581"/>
              <a:gd name="connsiteX3" fmla="*/ 4734088 w 4734671"/>
              <a:gd name="connsiteY3" fmla="*/ 801581 h 801581"/>
              <a:gd name="connsiteX4" fmla="*/ 0 w 4734671"/>
              <a:gd name="connsiteY4" fmla="*/ 801578 h 801581"/>
              <a:gd name="connsiteX5" fmla="*/ 0 w 4734671"/>
              <a:gd name="connsiteY5" fmla="*/ 801578 h 801581"/>
              <a:gd name="connsiteX6" fmla="*/ 0 w 4734671"/>
              <a:gd name="connsiteY6" fmla="*/ 311765 h 801581"/>
              <a:gd name="connsiteX7" fmla="*/ 269234 w 4734671"/>
              <a:gd name="connsiteY7" fmla="*/ 42531 h 801581"/>
              <a:gd name="connsiteX0" fmla="*/ 269234 w 4734088"/>
              <a:gd name="connsiteY0" fmla="*/ 42532 h 801582"/>
              <a:gd name="connsiteX1" fmla="*/ 4167143 w 4734088"/>
              <a:gd name="connsiteY1" fmla="*/ 1 h 801582"/>
              <a:gd name="connsiteX2" fmla="*/ 4723455 w 4734088"/>
              <a:gd name="connsiteY2" fmla="*/ 801579 h 801582"/>
              <a:gd name="connsiteX3" fmla="*/ 4734088 w 4734088"/>
              <a:gd name="connsiteY3" fmla="*/ 801582 h 801582"/>
              <a:gd name="connsiteX4" fmla="*/ 0 w 4734088"/>
              <a:gd name="connsiteY4" fmla="*/ 801579 h 801582"/>
              <a:gd name="connsiteX5" fmla="*/ 0 w 4734088"/>
              <a:gd name="connsiteY5" fmla="*/ 801579 h 801582"/>
              <a:gd name="connsiteX6" fmla="*/ 0 w 4734088"/>
              <a:gd name="connsiteY6" fmla="*/ 311766 h 801582"/>
              <a:gd name="connsiteX7" fmla="*/ 269234 w 4734088"/>
              <a:gd name="connsiteY7" fmla="*/ 42532 h 80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4088" h="801582">
                <a:moveTo>
                  <a:pt x="269234" y="42532"/>
                </a:moveTo>
                <a:lnTo>
                  <a:pt x="4167143" y="1"/>
                </a:lnTo>
                <a:cubicBezTo>
                  <a:pt x="4824452" y="-1082"/>
                  <a:pt x="4678583" y="675071"/>
                  <a:pt x="4723455" y="801579"/>
                </a:cubicBezTo>
                <a:lnTo>
                  <a:pt x="4734088" y="801582"/>
                </a:lnTo>
                <a:lnTo>
                  <a:pt x="0" y="801579"/>
                </a:lnTo>
                <a:lnTo>
                  <a:pt x="0" y="801579"/>
                </a:lnTo>
                <a:lnTo>
                  <a:pt x="0" y="311766"/>
                </a:lnTo>
                <a:cubicBezTo>
                  <a:pt x="0" y="163072"/>
                  <a:pt x="120540" y="42532"/>
                  <a:pt x="269234" y="42532"/>
                </a:cubicBezTo>
                <a:close/>
              </a:path>
            </a:pathLst>
          </a:custGeom>
          <a:gradFill>
            <a:gsLst>
              <a:gs pos="0">
                <a:srgbClr val="6AD4CC"/>
              </a:gs>
              <a:gs pos="49000">
                <a:srgbClr val="E0E0E0"/>
              </a:gs>
              <a:gs pos="100000">
                <a:srgbClr val="76D8D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0288A359-3547-4C12-B383-78643EDBAE20}"/>
              </a:ext>
            </a:extLst>
          </p:cNvPr>
          <p:cNvSpPr txBox="1"/>
          <p:nvPr/>
        </p:nvSpPr>
        <p:spPr>
          <a:xfrm>
            <a:off x="0" y="2477386"/>
            <a:ext cx="2764445" cy="369332"/>
          </a:xfrm>
          <a:prstGeom prst="rect">
            <a:avLst/>
          </a:prstGeom>
          <a:noFill/>
        </p:spPr>
        <p:txBody>
          <a:bodyPr wrap="square" rtlCol="0">
            <a:spAutoFit/>
          </a:bodyPr>
          <a:lstStyle/>
          <a:p>
            <a:endParaRPr lang="en-US" dirty="0">
              <a:latin typeface=" variety"/>
            </a:endParaRPr>
          </a:p>
        </p:txBody>
      </p:sp>
      <p:sp>
        <p:nvSpPr>
          <p:cNvPr id="21" name="TextBox 20">
            <a:extLst>
              <a:ext uri="{FF2B5EF4-FFF2-40B4-BE49-F238E27FC236}">
                <a16:creationId xmlns:a16="http://schemas.microsoft.com/office/drawing/2014/main" id="{91EAB1DE-CEF4-4C35-ACFD-891696259A42}"/>
              </a:ext>
            </a:extLst>
          </p:cNvPr>
          <p:cNvSpPr txBox="1"/>
          <p:nvPr/>
        </p:nvSpPr>
        <p:spPr>
          <a:xfrm>
            <a:off x="14583" y="3284200"/>
            <a:ext cx="3160567" cy="2308324"/>
          </a:xfrm>
          <a:prstGeom prst="rect">
            <a:avLst/>
          </a:prstGeom>
          <a:noFill/>
        </p:spPr>
        <p:txBody>
          <a:bodyPr wrap="square" rtlCol="0">
            <a:spAutoFit/>
          </a:bodyPr>
          <a:lstStyle/>
          <a:p>
            <a:pPr algn="ctr"/>
            <a:r>
              <a:rPr lang="en-US" b="1" dirty="0">
                <a:solidFill>
                  <a:schemeClr val="accent2">
                    <a:lumMod val="50000"/>
                  </a:schemeClr>
                </a:solidFill>
                <a:latin typeface="Bookman Old Style" panose="02050604050505020204" pitchFamily="18" charset="0"/>
              </a:rPr>
              <a:t>Instead of asking direct questions from the questionnaire, framed situations and ask the children how they would react to a particular situation.</a:t>
            </a:r>
          </a:p>
          <a:p>
            <a:pPr algn="ctr"/>
            <a:endParaRPr lang="en-US" dirty="0">
              <a:solidFill>
                <a:schemeClr val="accent2">
                  <a:lumMod val="50000"/>
                </a:schemeClr>
              </a:solidFill>
            </a:endParaRPr>
          </a:p>
        </p:txBody>
      </p:sp>
      <p:sp>
        <p:nvSpPr>
          <p:cNvPr id="22" name="TextBox 21">
            <a:extLst>
              <a:ext uri="{FF2B5EF4-FFF2-40B4-BE49-F238E27FC236}">
                <a16:creationId xmlns:a16="http://schemas.microsoft.com/office/drawing/2014/main" id="{41CBEF79-A954-44C8-AD32-18EEEACF4B21}"/>
              </a:ext>
            </a:extLst>
          </p:cNvPr>
          <p:cNvSpPr txBox="1"/>
          <p:nvPr/>
        </p:nvSpPr>
        <p:spPr>
          <a:xfrm>
            <a:off x="4224795" y="2353105"/>
            <a:ext cx="3164473" cy="523220"/>
          </a:xfrm>
          <a:prstGeom prst="rect">
            <a:avLst/>
          </a:prstGeom>
          <a:noFill/>
        </p:spPr>
        <p:txBody>
          <a:bodyPr wrap="square" rtlCol="0">
            <a:spAutoFit/>
          </a:bodyPr>
          <a:lstStyle/>
          <a:p>
            <a:r>
              <a:rPr lang="en-US" sz="2800" dirty="0">
                <a:latin typeface="Varietykiller" panose="02000500000000000000" pitchFamily="2" charset="0"/>
              </a:rPr>
              <a:t>Reverse Psychology</a:t>
            </a:r>
          </a:p>
        </p:txBody>
      </p:sp>
      <p:sp>
        <p:nvSpPr>
          <p:cNvPr id="23" name="TextBox 22">
            <a:extLst>
              <a:ext uri="{FF2B5EF4-FFF2-40B4-BE49-F238E27FC236}">
                <a16:creationId xmlns:a16="http://schemas.microsoft.com/office/drawing/2014/main" id="{5121C318-075D-4454-993B-F9074C9AA6E5}"/>
              </a:ext>
            </a:extLst>
          </p:cNvPr>
          <p:cNvSpPr txBox="1"/>
          <p:nvPr/>
        </p:nvSpPr>
        <p:spPr>
          <a:xfrm>
            <a:off x="4073336" y="3317243"/>
            <a:ext cx="3247496" cy="1200329"/>
          </a:xfrm>
          <a:prstGeom prst="rect">
            <a:avLst/>
          </a:prstGeom>
          <a:noFill/>
        </p:spPr>
        <p:txBody>
          <a:bodyPr wrap="square" rtlCol="0">
            <a:spAutoFit/>
          </a:bodyPr>
          <a:lstStyle/>
          <a:p>
            <a:pPr algn="ctr"/>
            <a:r>
              <a:rPr lang="en-US" b="1" dirty="0">
                <a:solidFill>
                  <a:schemeClr val="accent6">
                    <a:lumMod val="50000"/>
                  </a:schemeClr>
                </a:solidFill>
                <a:latin typeface="Bookman Old Style" panose="02050604050505020204" pitchFamily="18" charset="0"/>
              </a:rPr>
              <a:t>Asking or telling them to do the exact opposite of what you really want them to do.</a:t>
            </a:r>
          </a:p>
        </p:txBody>
      </p:sp>
      <p:sp>
        <p:nvSpPr>
          <p:cNvPr id="24" name="TextBox 23">
            <a:extLst>
              <a:ext uri="{FF2B5EF4-FFF2-40B4-BE49-F238E27FC236}">
                <a16:creationId xmlns:a16="http://schemas.microsoft.com/office/drawing/2014/main" id="{C76AFBEC-386C-4A2B-8DEB-F14ACB5BBEC7}"/>
              </a:ext>
            </a:extLst>
          </p:cNvPr>
          <p:cNvSpPr txBox="1"/>
          <p:nvPr/>
        </p:nvSpPr>
        <p:spPr>
          <a:xfrm>
            <a:off x="8424450" y="1960621"/>
            <a:ext cx="2764445" cy="1384995"/>
          </a:xfrm>
          <a:prstGeom prst="rect">
            <a:avLst/>
          </a:prstGeom>
          <a:noFill/>
        </p:spPr>
        <p:txBody>
          <a:bodyPr wrap="square" rtlCol="0">
            <a:spAutoFit/>
          </a:bodyPr>
          <a:lstStyle/>
          <a:p>
            <a:pPr algn="ctr"/>
            <a:r>
              <a:rPr lang="en-US" sz="2800" dirty="0">
                <a:latin typeface="Varietykiller" panose="02000500000000000000" pitchFamily="2" charset="0"/>
              </a:rPr>
              <a:t>Response Time</a:t>
            </a:r>
          </a:p>
          <a:p>
            <a:pPr algn="ctr"/>
            <a:r>
              <a:rPr lang="en-US" sz="2800" dirty="0">
                <a:latin typeface="Varietykiller" panose="02000500000000000000" pitchFamily="2" charset="0"/>
              </a:rPr>
              <a:t>&amp;</a:t>
            </a:r>
          </a:p>
          <a:p>
            <a:pPr algn="ctr"/>
            <a:r>
              <a:rPr lang="en-US" sz="2800" dirty="0">
                <a:latin typeface="Varietykiller" panose="02000500000000000000" pitchFamily="2" charset="0"/>
              </a:rPr>
              <a:t>Choice of words</a:t>
            </a:r>
          </a:p>
        </p:txBody>
      </p:sp>
      <p:sp>
        <p:nvSpPr>
          <p:cNvPr id="25" name="TextBox 24">
            <a:extLst>
              <a:ext uri="{FF2B5EF4-FFF2-40B4-BE49-F238E27FC236}">
                <a16:creationId xmlns:a16="http://schemas.microsoft.com/office/drawing/2014/main" id="{BE092A41-F1F2-43B5-92DF-C093AC9E9CCF}"/>
              </a:ext>
            </a:extLst>
          </p:cNvPr>
          <p:cNvSpPr txBox="1"/>
          <p:nvPr/>
        </p:nvSpPr>
        <p:spPr>
          <a:xfrm>
            <a:off x="8054493" y="3337710"/>
            <a:ext cx="3354471" cy="2308324"/>
          </a:xfrm>
          <a:prstGeom prst="rect">
            <a:avLst/>
          </a:prstGeom>
          <a:noFill/>
        </p:spPr>
        <p:txBody>
          <a:bodyPr wrap="square" rtlCol="0">
            <a:spAutoFit/>
          </a:bodyPr>
          <a:lstStyle/>
          <a:p>
            <a:pPr algn="ctr"/>
            <a:r>
              <a:rPr lang="en-US" b="1" dirty="0">
                <a:solidFill>
                  <a:schemeClr val="accent1">
                    <a:lumMod val="75000"/>
                  </a:schemeClr>
                </a:solidFill>
                <a:latin typeface="Bookman Old Style" panose="02050604050505020204" pitchFamily="18" charset="0"/>
              </a:rPr>
              <a:t>Assess the child if they had a view point on a particular issue rather than evaluating only their answers. Also also analyzed the tone in which the child put forward his/her point</a:t>
            </a:r>
          </a:p>
        </p:txBody>
      </p:sp>
      <p:grpSp>
        <p:nvGrpSpPr>
          <p:cNvPr id="26" name="Group 25">
            <a:extLst>
              <a:ext uri="{FF2B5EF4-FFF2-40B4-BE49-F238E27FC236}">
                <a16:creationId xmlns:a16="http://schemas.microsoft.com/office/drawing/2014/main" id="{3A9A8928-9364-4D63-940F-CF083091EB76}"/>
              </a:ext>
            </a:extLst>
          </p:cNvPr>
          <p:cNvGrpSpPr/>
          <p:nvPr/>
        </p:nvGrpSpPr>
        <p:grpSpPr>
          <a:xfrm>
            <a:off x="3478495" y="10836"/>
            <a:ext cx="6038838" cy="646331"/>
            <a:chOff x="3723589" y="10838"/>
            <a:chExt cx="5458126" cy="646331"/>
          </a:xfrm>
        </p:grpSpPr>
        <p:grpSp>
          <p:nvGrpSpPr>
            <p:cNvPr id="27" name="Group 26">
              <a:extLst>
                <a:ext uri="{FF2B5EF4-FFF2-40B4-BE49-F238E27FC236}">
                  <a16:creationId xmlns:a16="http://schemas.microsoft.com/office/drawing/2014/main" id="{C5732DB2-9F58-432A-AA84-DA5254B688EC}"/>
                </a:ext>
              </a:extLst>
            </p:cNvPr>
            <p:cNvGrpSpPr/>
            <p:nvPr/>
          </p:nvGrpSpPr>
          <p:grpSpPr>
            <a:xfrm>
              <a:off x="3723589" y="10838"/>
              <a:ext cx="5458126" cy="646331"/>
              <a:chOff x="3770724" y="18850"/>
              <a:chExt cx="5448697" cy="646331"/>
            </a:xfrm>
          </p:grpSpPr>
          <p:sp>
            <p:nvSpPr>
              <p:cNvPr id="29" name="TextBox 28">
                <a:extLst>
                  <a:ext uri="{FF2B5EF4-FFF2-40B4-BE49-F238E27FC236}">
                    <a16:creationId xmlns:a16="http://schemas.microsoft.com/office/drawing/2014/main" id="{161F12C1-454F-442A-BA19-D4BEDD11C366}"/>
                  </a:ext>
                </a:extLst>
              </p:cNvPr>
              <p:cNvSpPr txBox="1"/>
              <p:nvPr/>
            </p:nvSpPr>
            <p:spPr>
              <a:xfrm>
                <a:off x="3864996" y="18850"/>
                <a:ext cx="5354425" cy="646331"/>
              </a:xfrm>
              <a:prstGeom prst="rect">
                <a:avLst/>
              </a:prstGeom>
              <a:noFill/>
            </p:spPr>
            <p:txBody>
              <a:bodyPr wrap="square" rtlCol="0">
                <a:spAutoFit/>
              </a:bodyPr>
              <a:lstStyle/>
              <a:p>
                <a:r>
                  <a:rPr lang="en-US" sz="3600" dirty="0">
                    <a:solidFill>
                      <a:srgbClr val="A91B60"/>
                    </a:solidFill>
                    <a:latin typeface="Occams Eraser" panose="02000506000000020004" pitchFamily="2" charset="0"/>
                  </a:rPr>
                  <a:t>S T R A T E G I E S    A D O P T E D</a:t>
                </a:r>
              </a:p>
            </p:txBody>
          </p:sp>
          <p:sp>
            <p:nvSpPr>
              <p:cNvPr id="30" name="Rectangle: Rounded Corners 29">
                <a:extLst>
                  <a:ext uri="{FF2B5EF4-FFF2-40B4-BE49-F238E27FC236}">
                    <a16:creationId xmlns:a16="http://schemas.microsoft.com/office/drawing/2014/main" id="{1C73B84C-0709-4ADA-A76C-9A2843098B72}"/>
                  </a:ext>
                </a:extLst>
              </p:cNvPr>
              <p:cNvSpPr/>
              <p:nvPr/>
            </p:nvSpPr>
            <p:spPr>
              <a:xfrm>
                <a:off x="3770724" y="65985"/>
                <a:ext cx="45719" cy="490199"/>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Rounded Corners 27">
              <a:extLst>
                <a:ext uri="{FF2B5EF4-FFF2-40B4-BE49-F238E27FC236}">
                  <a16:creationId xmlns:a16="http://schemas.microsoft.com/office/drawing/2014/main" id="{A31EA58F-9E50-4FAF-A32E-B46ABB48DAD8}"/>
                </a:ext>
              </a:extLst>
            </p:cNvPr>
            <p:cNvSpPr/>
            <p:nvPr/>
          </p:nvSpPr>
          <p:spPr>
            <a:xfrm>
              <a:off x="8372497" y="58126"/>
              <a:ext cx="45798" cy="490199"/>
            </a:xfrm>
            <a:prstGeom prst="roundRect">
              <a:avLst/>
            </a:prstGeom>
            <a:solidFill>
              <a:srgbClr val="9F2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04A17E37-558D-46E5-8FB7-F011C7CD6993}"/>
              </a:ext>
            </a:extLst>
          </p:cNvPr>
          <p:cNvSpPr txBox="1"/>
          <p:nvPr/>
        </p:nvSpPr>
        <p:spPr>
          <a:xfrm>
            <a:off x="227320" y="2370127"/>
            <a:ext cx="2825160" cy="523220"/>
          </a:xfrm>
          <a:prstGeom prst="rect">
            <a:avLst/>
          </a:prstGeom>
          <a:noFill/>
        </p:spPr>
        <p:txBody>
          <a:bodyPr wrap="square" rtlCol="0">
            <a:spAutoFit/>
          </a:bodyPr>
          <a:lstStyle/>
          <a:p>
            <a:r>
              <a:rPr lang="en-US" sz="2800" dirty="0">
                <a:latin typeface="Varietykiller" panose="02000500000000000000" pitchFamily="2" charset="0"/>
              </a:rPr>
              <a:t>Morphed Questions</a:t>
            </a:r>
          </a:p>
        </p:txBody>
      </p:sp>
    </p:spTree>
    <p:extLst>
      <p:ext uri="{BB962C8B-B14F-4D97-AF65-F5344CB8AC3E}">
        <p14:creationId xmlns:p14="http://schemas.microsoft.com/office/powerpoint/2010/main" val="153003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ppt_w/2"/>
                                          </p:val>
                                        </p:tav>
                                        <p:tav tm="100000">
                                          <p:val>
                                            <p:strVal val="#ppt_x"/>
                                          </p:val>
                                        </p:tav>
                                      </p:tavLst>
                                    </p:anim>
                                    <p:anim calcmode="lin" valueType="num">
                                      <p:cBhvr>
                                        <p:cTn id="8" dur="500" fill="hold"/>
                                        <p:tgtEl>
                                          <p:spTgt spid="11"/>
                                        </p:tgtEl>
                                        <p:attrNameLst>
                                          <p:attrName>ppt_y</p:attrName>
                                        </p:attrNameLst>
                                      </p:cBhvr>
                                      <p:tavLst>
                                        <p:tav tm="0">
                                          <p:val>
                                            <p:strVal val="#ppt_y"/>
                                          </p:val>
                                        </p:tav>
                                        <p:tav tm="100000">
                                          <p:val>
                                            <p:strVal val="#ppt_y"/>
                                          </p:val>
                                        </p:tav>
                                      </p:tavLst>
                                    </p:anim>
                                    <p:anim calcmode="lin" valueType="num">
                                      <p:cBhvr>
                                        <p:cTn id="9" dur="500" fill="hold"/>
                                        <p:tgtEl>
                                          <p:spTgt spid="11"/>
                                        </p:tgtEl>
                                        <p:attrNameLst>
                                          <p:attrName>ppt_w</p:attrName>
                                        </p:attrNameLst>
                                      </p:cBhvr>
                                      <p:tavLst>
                                        <p:tav tm="0">
                                          <p:val>
                                            <p:fltVal val="0"/>
                                          </p:val>
                                        </p:tav>
                                        <p:tav tm="100000">
                                          <p:val>
                                            <p:strVal val="#ppt_w"/>
                                          </p:val>
                                        </p:tav>
                                      </p:tavLst>
                                    </p:anim>
                                    <p:anim calcmode="lin" valueType="num">
                                      <p:cBhvr>
                                        <p:cTn id="10" dur="500" fill="hold"/>
                                        <p:tgtEl>
                                          <p:spTgt spid="11"/>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2"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ppt_x</p:attrName>
                                        </p:attrNameLst>
                                      </p:cBhvr>
                                      <p:tavLst>
                                        <p:tav tm="0">
                                          <p:val>
                                            <p:strVal val="#ppt_x+#ppt_w/2"/>
                                          </p:val>
                                        </p:tav>
                                        <p:tav tm="100000">
                                          <p:val>
                                            <p:strVal val="#ppt_x"/>
                                          </p:val>
                                        </p:tav>
                                      </p:tavLst>
                                    </p:anim>
                                    <p:anim calcmode="lin" valueType="num">
                                      <p:cBhvr>
                                        <p:cTn id="15" dur="500" fill="hold"/>
                                        <p:tgtEl>
                                          <p:spTgt spid="13"/>
                                        </p:tgtEl>
                                        <p:attrNameLst>
                                          <p:attrName>ppt_y</p:attrName>
                                        </p:attrNameLst>
                                      </p:cBhvr>
                                      <p:tavLst>
                                        <p:tav tm="0">
                                          <p:val>
                                            <p:strVal val="#ppt_y"/>
                                          </p:val>
                                        </p:tav>
                                        <p:tav tm="100000">
                                          <p:val>
                                            <p:strVal val="#ppt_y"/>
                                          </p:val>
                                        </p:tav>
                                      </p:tavLst>
                                    </p:anim>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strVal val="#ppt_h"/>
                                          </p:val>
                                        </p:tav>
                                        <p:tav tm="100000">
                                          <p:val>
                                            <p:strVal val="#ppt_h"/>
                                          </p:val>
                                        </p:tav>
                                      </p:tavLst>
                                    </p:anim>
                                  </p:childTnLst>
                                </p:cTn>
                              </p:par>
                              <p:par>
                                <p:cTn id="18" presetID="22" presetClass="entr" presetSubtype="2"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right)">
                                      <p:cBhvr>
                                        <p:cTn id="20" dur="500"/>
                                        <p:tgtEl>
                                          <p:spTgt spid="12"/>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par>
                                <p:cTn id="25" presetID="1" presetClass="entr" presetSubtype="0" fill="hold" grpId="0" nodeType="withEffect" nodePh="1">
                                  <p:stCondLst>
                                    <p:cond delay="1000"/>
                                  </p:stCondLst>
                                  <p:endCondLst>
                                    <p:cond evt="begin" delay="0">
                                      <p:tn val="25"/>
                                    </p:cond>
                                  </p:end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100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100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100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7"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750" fill="hold"/>
                                        <p:tgtEl>
                                          <p:spTgt spid="9"/>
                                        </p:tgtEl>
                                        <p:attrNameLst>
                                          <p:attrName>ppt_x</p:attrName>
                                        </p:attrNameLst>
                                      </p:cBhvr>
                                      <p:tavLst>
                                        <p:tav tm="0">
                                          <p:val>
                                            <p:strVal val="#ppt_x-#ppt_w/2"/>
                                          </p:val>
                                        </p:tav>
                                        <p:tav tm="100000">
                                          <p:val>
                                            <p:strVal val="#ppt_x"/>
                                          </p:val>
                                        </p:tav>
                                      </p:tavLst>
                                    </p:anim>
                                    <p:anim calcmode="lin" valueType="num">
                                      <p:cBhvr>
                                        <p:cTn id="38" dur="750" fill="hold"/>
                                        <p:tgtEl>
                                          <p:spTgt spid="9"/>
                                        </p:tgtEl>
                                        <p:attrNameLst>
                                          <p:attrName>ppt_y</p:attrName>
                                        </p:attrNameLst>
                                      </p:cBhvr>
                                      <p:tavLst>
                                        <p:tav tm="0">
                                          <p:val>
                                            <p:strVal val="#ppt_y"/>
                                          </p:val>
                                        </p:tav>
                                        <p:tav tm="100000">
                                          <p:val>
                                            <p:strVal val="#ppt_y"/>
                                          </p:val>
                                        </p:tav>
                                      </p:tavLst>
                                    </p:anim>
                                    <p:anim calcmode="lin" valueType="num">
                                      <p:cBhvr>
                                        <p:cTn id="39" dur="750" fill="hold"/>
                                        <p:tgtEl>
                                          <p:spTgt spid="9"/>
                                        </p:tgtEl>
                                        <p:attrNameLst>
                                          <p:attrName>ppt_w</p:attrName>
                                        </p:attrNameLst>
                                      </p:cBhvr>
                                      <p:tavLst>
                                        <p:tav tm="0">
                                          <p:val>
                                            <p:fltVal val="0"/>
                                          </p:val>
                                        </p:tav>
                                        <p:tav tm="100000">
                                          <p:val>
                                            <p:strVal val="#ppt_w"/>
                                          </p:val>
                                        </p:tav>
                                      </p:tavLst>
                                    </p:anim>
                                    <p:anim calcmode="lin" valueType="num">
                                      <p:cBhvr>
                                        <p:cTn id="40" dur="750" fill="hold"/>
                                        <p:tgtEl>
                                          <p:spTgt spid="9"/>
                                        </p:tgtEl>
                                        <p:attrNameLst>
                                          <p:attrName>ppt_h</p:attrName>
                                        </p:attrNameLst>
                                      </p:cBhvr>
                                      <p:tavLst>
                                        <p:tav tm="0">
                                          <p:val>
                                            <p:strVal val="#ppt_h"/>
                                          </p:val>
                                        </p:tav>
                                        <p:tav tm="100000">
                                          <p:val>
                                            <p:strVal val="#ppt_h"/>
                                          </p:val>
                                        </p:tav>
                                      </p:tavLst>
                                    </p:anim>
                                  </p:childTnLst>
                                </p:cTn>
                              </p:par>
                            </p:childTnLst>
                          </p:cTn>
                        </p:par>
                        <p:par>
                          <p:cTn id="41" fill="hold">
                            <p:stCondLst>
                              <p:cond delay="750"/>
                            </p:stCondLst>
                            <p:childTnLst>
                              <p:par>
                                <p:cTn id="42" presetID="17" presetClass="entr" presetSubtype="2"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500" fill="hold"/>
                                        <p:tgtEl>
                                          <p:spTgt spid="16"/>
                                        </p:tgtEl>
                                        <p:attrNameLst>
                                          <p:attrName>ppt_x</p:attrName>
                                        </p:attrNameLst>
                                      </p:cBhvr>
                                      <p:tavLst>
                                        <p:tav tm="0">
                                          <p:val>
                                            <p:strVal val="#ppt_x+#ppt_w/2"/>
                                          </p:val>
                                        </p:tav>
                                        <p:tav tm="100000">
                                          <p:val>
                                            <p:strVal val="#ppt_x"/>
                                          </p:val>
                                        </p:tav>
                                      </p:tavLst>
                                    </p:anim>
                                    <p:anim calcmode="lin" valueType="num">
                                      <p:cBhvr>
                                        <p:cTn id="45" dur="500" fill="hold"/>
                                        <p:tgtEl>
                                          <p:spTgt spid="16"/>
                                        </p:tgtEl>
                                        <p:attrNameLst>
                                          <p:attrName>ppt_y</p:attrName>
                                        </p:attrNameLst>
                                      </p:cBhvr>
                                      <p:tavLst>
                                        <p:tav tm="0">
                                          <p:val>
                                            <p:strVal val="#ppt_y"/>
                                          </p:val>
                                        </p:tav>
                                        <p:tav tm="100000">
                                          <p:val>
                                            <p:strVal val="#ppt_y"/>
                                          </p:val>
                                        </p:tav>
                                      </p:tavLst>
                                    </p:anim>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strVal val="#ppt_h"/>
                                          </p:val>
                                        </p:tav>
                                        <p:tav tm="100000">
                                          <p:val>
                                            <p:strVal val="#ppt_h"/>
                                          </p:val>
                                        </p:tav>
                                      </p:tavLst>
                                    </p:anim>
                                  </p:childTnLst>
                                </p:cTn>
                              </p:par>
                            </p:childTnLst>
                          </p:cTn>
                        </p:par>
                        <p:par>
                          <p:cTn id="48" fill="hold">
                            <p:stCondLst>
                              <p:cond delay="1250"/>
                            </p:stCondLst>
                            <p:childTnLst>
                              <p:par>
                                <p:cTn id="49" presetID="22" presetClass="entr" presetSubtype="8"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par>
                          <p:cTn id="55" fill="hold">
                            <p:stCondLst>
                              <p:cond delay="1750"/>
                            </p:stCondLst>
                            <p:childTnLst>
                              <p:par>
                                <p:cTn id="56" presetID="1" presetClass="entr" presetSubtype="0" fill="hold" grpId="0" nodeType="afterEffect">
                                  <p:stCondLst>
                                    <p:cond delay="0"/>
                                  </p:stCondLst>
                                  <p:childTnLst>
                                    <p:set>
                                      <p:cBhvr>
                                        <p:cTn id="57" dur="1" fill="hold">
                                          <p:stCondLst>
                                            <p:cond delay="999"/>
                                          </p:stCondLst>
                                        </p:cTn>
                                        <p:tgtEl>
                                          <p:spTgt spid="17"/>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999"/>
                                          </p:stCondLst>
                                        </p:cTn>
                                        <p:tgtEl>
                                          <p:spTgt spid="22"/>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999"/>
                                          </p:stCondLst>
                                        </p:cTn>
                                        <p:tgtEl>
                                          <p:spTgt spid="2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7" presetClass="entr" presetSubtype="8"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anim calcmode="lin" valueType="num">
                                      <p:cBhvr>
                                        <p:cTn id="66" dur="750" fill="hold"/>
                                        <p:tgtEl>
                                          <p:spTgt spid="6"/>
                                        </p:tgtEl>
                                        <p:attrNameLst>
                                          <p:attrName>ppt_x</p:attrName>
                                        </p:attrNameLst>
                                      </p:cBhvr>
                                      <p:tavLst>
                                        <p:tav tm="0">
                                          <p:val>
                                            <p:strVal val="#ppt_x-#ppt_w/2"/>
                                          </p:val>
                                        </p:tav>
                                        <p:tav tm="100000">
                                          <p:val>
                                            <p:strVal val="#ppt_x"/>
                                          </p:val>
                                        </p:tav>
                                      </p:tavLst>
                                    </p:anim>
                                    <p:anim calcmode="lin" valueType="num">
                                      <p:cBhvr>
                                        <p:cTn id="67" dur="750" fill="hold"/>
                                        <p:tgtEl>
                                          <p:spTgt spid="6"/>
                                        </p:tgtEl>
                                        <p:attrNameLst>
                                          <p:attrName>ppt_y</p:attrName>
                                        </p:attrNameLst>
                                      </p:cBhvr>
                                      <p:tavLst>
                                        <p:tav tm="0">
                                          <p:val>
                                            <p:strVal val="#ppt_y"/>
                                          </p:val>
                                        </p:tav>
                                        <p:tav tm="100000">
                                          <p:val>
                                            <p:strVal val="#ppt_y"/>
                                          </p:val>
                                        </p:tav>
                                      </p:tavLst>
                                    </p:anim>
                                    <p:anim calcmode="lin" valueType="num">
                                      <p:cBhvr>
                                        <p:cTn id="68" dur="750" fill="hold"/>
                                        <p:tgtEl>
                                          <p:spTgt spid="6"/>
                                        </p:tgtEl>
                                        <p:attrNameLst>
                                          <p:attrName>ppt_w</p:attrName>
                                        </p:attrNameLst>
                                      </p:cBhvr>
                                      <p:tavLst>
                                        <p:tav tm="0">
                                          <p:val>
                                            <p:fltVal val="0"/>
                                          </p:val>
                                        </p:tav>
                                        <p:tav tm="100000">
                                          <p:val>
                                            <p:strVal val="#ppt_w"/>
                                          </p:val>
                                        </p:tav>
                                      </p:tavLst>
                                    </p:anim>
                                    <p:anim calcmode="lin" valueType="num">
                                      <p:cBhvr>
                                        <p:cTn id="69" dur="750" fill="hold"/>
                                        <p:tgtEl>
                                          <p:spTgt spid="6"/>
                                        </p:tgtEl>
                                        <p:attrNameLst>
                                          <p:attrName>ppt_h</p:attrName>
                                        </p:attrNameLst>
                                      </p:cBhvr>
                                      <p:tavLst>
                                        <p:tav tm="0">
                                          <p:val>
                                            <p:strVal val="#ppt_h"/>
                                          </p:val>
                                        </p:tav>
                                        <p:tav tm="100000">
                                          <p:val>
                                            <p:strVal val="#ppt_h"/>
                                          </p:val>
                                        </p:tav>
                                      </p:tavLst>
                                    </p:anim>
                                  </p:childTnLst>
                                </p:cTn>
                              </p:par>
                            </p:childTnLst>
                          </p:cTn>
                        </p:par>
                        <p:par>
                          <p:cTn id="70" fill="hold">
                            <p:stCondLst>
                              <p:cond delay="750"/>
                            </p:stCondLst>
                            <p:childTnLst>
                              <p:par>
                                <p:cTn id="71" presetID="17" presetClass="entr" presetSubtype="2" fill="hold" grpId="0" nodeType="after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p:cTn id="73" dur="500" fill="hold"/>
                                        <p:tgtEl>
                                          <p:spTgt spid="19"/>
                                        </p:tgtEl>
                                        <p:attrNameLst>
                                          <p:attrName>ppt_x</p:attrName>
                                        </p:attrNameLst>
                                      </p:cBhvr>
                                      <p:tavLst>
                                        <p:tav tm="0">
                                          <p:val>
                                            <p:strVal val="#ppt_x+#ppt_w/2"/>
                                          </p:val>
                                        </p:tav>
                                        <p:tav tm="100000">
                                          <p:val>
                                            <p:strVal val="#ppt_x"/>
                                          </p:val>
                                        </p:tav>
                                      </p:tavLst>
                                    </p:anim>
                                    <p:anim calcmode="lin" valueType="num">
                                      <p:cBhvr>
                                        <p:cTn id="74" dur="500" fill="hold"/>
                                        <p:tgtEl>
                                          <p:spTgt spid="19"/>
                                        </p:tgtEl>
                                        <p:attrNameLst>
                                          <p:attrName>ppt_y</p:attrName>
                                        </p:attrNameLst>
                                      </p:cBhvr>
                                      <p:tavLst>
                                        <p:tav tm="0">
                                          <p:val>
                                            <p:strVal val="#ppt_y"/>
                                          </p:val>
                                        </p:tav>
                                        <p:tav tm="100000">
                                          <p:val>
                                            <p:strVal val="#ppt_y"/>
                                          </p:val>
                                        </p:tav>
                                      </p:tavLst>
                                    </p:anim>
                                    <p:anim calcmode="lin" valueType="num">
                                      <p:cBhvr>
                                        <p:cTn id="75" dur="500" fill="hold"/>
                                        <p:tgtEl>
                                          <p:spTgt spid="19"/>
                                        </p:tgtEl>
                                        <p:attrNameLst>
                                          <p:attrName>ppt_w</p:attrName>
                                        </p:attrNameLst>
                                      </p:cBhvr>
                                      <p:tavLst>
                                        <p:tav tm="0">
                                          <p:val>
                                            <p:fltVal val="0"/>
                                          </p:val>
                                        </p:tav>
                                        <p:tav tm="100000">
                                          <p:val>
                                            <p:strVal val="#ppt_w"/>
                                          </p:val>
                                        </p:tav>
                                      </p:tavLst>
                                    </p:anim>
                                    <p:anim calcmode="lin" valueType="num">
                                      <p:cBhvr>
                                        <p:cTn id="76" dur="500" fill="hold"/>
                                        <p:tgtEl>
                                          <p:spTgt spid="19"/>
                                        </p:tgtEl>
                                        <p:attrNameLst>
                                          <p:attrName>ppt_h</p:attrName>
                                        </p:attrNameLst>
                                      </p:cBhvr>
                                      <p:tavLst>
                                        <p:tav tm="0">
                                          <p:val>
                                            <p:strVal val="#ppt_h"/>
                                          </p:val>
                                        </p:tav>
                                        <p:tav tm="100000">
                                          <p:val>
                                            <p:strVal val="#ppt_h"/>
                                          </p:val>
                                        </p:tav>
                                      </p:tavLst>
                                    </p:anim>
                                  </p:childTnLst>
                                </p:cTn>
                              </p:par>
                            </p:childTnLst>
                          </p:cTn>
                        </p:par>
                        <p:par>
                          <p:cTn id="77" fill="hold">
                            <p:stCondLst>
                              <p:cond delay="1250"/>
                            </p:stCondLst>
                            <p:childTnLst>
                              <p:par>
                                <p:cTn id="78" presetID="22" presetClass="entr" presetSubtype="8" fill="hold" grpId="0" nodeType="after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wipe(left)">
                                      <p:cBhvr>
                                        <p:cTn id="80" dur="500"/>
                                        <p:tgtEl>
                                          <p:spTgt spid="18"/>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wipe(left)">
                                      <p:cBhvr>
                                        <p:cTn id="83" dur="500"/>
                                        <p:tgtEl>
                                          <p:spTgt spid="5"/>
                                        </p:tgtEl>
                                      </p:cBhvr>
                                    </p:animEffect>
                                  </p:childTnLst>
                                </p:cTn>
                              </p:par>
                            </p:childTnLst>
                          </p:cTn>
                        </p:par>
                        <p:par>
                          <p:cTn id="84" fill="hold">
                            <p:stCondLst>
                              <p:cond delay="1750"/>
                            </p:stCondLst>
                            <p:childTnLst>
                              <p:par>
                                <p:cTn id="85" presetID="1" presetClass="entr" presetSubtype="0" fill="hold" grpId="0" nodeType="afterEffect">
                                  <p:stCondLst>
                                    <p:cond delay="0"/>
                                  </p:stCondLst>
                                  <p:childTnLst>
                                    <p:set>
                                      <p:cBhvr>
                                        <p:cTn id="86" dur="1" fill="hold">
                                          <p:stCondLst>
                                            <p:cond delay="999"/>
                                          </p:stCondLst>
                                        </p:cTn>
                                        <p:tgtEl>
                                          <p:spTgt spid="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999"/>
                                          </p:stCondLst>
                                        </p:cTn>
                                        <p:tgtEl>
                                          <p:spTgt spid="2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999"/>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animBg="1"/>
      <p:bldP spid="10" grpId="0" animBg="1"/>
      <p:bldP spid="11" grpId="0" animBg="1"/>
      <p:bldP spid="12" grpId="0" animBg="1"/>
      <p:bldP spid="13" grpId="0" animBg="1"/>
      <p:bldP spid="14" grpId="0"/>
      <p:bldP spid="15" grpId="0" animBg="1"/>
      <p:bldP spid="16" grpId="0" animBg="1"/>
      <p:bldP spid="17" grpId="0"/>
      <p:bldP spid="18" grpId="0" animBg="1"/>
      <p:bldP spid="19" grpId="0" animBg="1"/>
      <p:bldP spid="20" grpId="0"/>
      <p:bldP spid="21" grpId="0"/>
      <p:bldP spid="22" grpId="0"/>
      <p:bldP spid="23" grpId="0"/>
      <p:bldP spid="24" grpId="0"/>
      <p:bldP spid="25" grpId="0"/>
      <p:bldP spid="3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6576</TotalTime>
  <Words>2609</Words>
  <Application>Microsoft Office PowerPoint</Application>
  <PresentationFormat>Widescreen</PresentationFormat>
  <Paragraphs>279</Paragraphs>
  <Slides>21</Slides>
  <Notes>13</Notes>
  <HiddenSlides>0</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21</vt:i4>
      </vt:variant>
    </vt:vector>
  </HeadingPairs>
  <TitlesOfParts>
    <vt:vector size="46" baseType="lpstr">
      <vt:lpstr> variety</vt:lpstr>
      <vt:lpstr>Agency FB</vt:lpstr>
      <vt:lpstr>Algerian</vt:lpstr>
      <vt:lpstr>Arial</vt:lpstr>
      <vt:lpstr>Arial Rounded MT Bold</vt:lpstr>
      <vt:lpstr>Avigea</vt:lpstr>
      <vt:lpstr>Bahnschrift</vt:lpstr>
      <vt:lpstr>Bahnschrift SemiBold</vt:lpstr>
      <vt:lpstr>Baskerville Old Face</vt:lpstr>
      <vt:lpstr>Bell MT</vt:lpstr>
      <vt:lpstr>Blackadder ITC</vt:lpstr>
      <vt:lpstr>Bodoni MT</vt:lpstr>
      <vt:lpstr>Bookman Old Style</vt:lpstr>
      <vt:lpstr>Calibri</vt:lpstr>
      <vt:lpstr>Calibri Light</vt:lpstr>
      <vt:lpstr>Calisto MT</vt:lpstr>
      <vt:lpstr>Century Gothic</vt:lpstr>
      <vt:lpstr>Eras Medium ITC</vt:lpstr>
      <vt:lpstr>Harrington</vt:lpstr>
      <vt:lpstr>Jokerman</vt:lpstr>
      <vt:lpstr>Lucida Calligraphy</vt:lpstr>
      <vt:lpstr>Occams Eraser</vt:lpstr>
      <vt:lpstr>Varietykiller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kiit</dc:creator>
  <cp:lastModifiedBy>kiit</cp:lastModifiedBy>
  <cp:revision>239</cp:revision>
  <dcterms:created xsi:type="dcterms:W3CDTF">2021-07-10T05:23:42Z</dcterms:created>
  <dcterms:modified xsi:type="dcterms:W3CDTF">2023-04-18T07:10:32Z</dcterms:modified>
</cp:coreProperties>
</file>